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4" r:id="rId5"/>
  </p:sldMasterIdLst>
  <p:notesMasterIdLst>
    <p:notesMasterId r:id="rId20"/>
  </p:notesMasterIdLst>
  <p:handoutMasterIdLst>
    <p:handoutMasterId r:id="rId21"/>
  </p:handoutMasterIdLst>
  <p:sldIdLst>
    <p:sldId id="256" r:id="rId6"/>
    <p:sldId id="257" r:id="rId7"/>
    <p:sldId id="268" r:id="rId8"/>
    <p:sldId id="278" r:id="rId9"/>
    <p:sldId id="261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58" r:id="rId19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Segoe UI Light" panose="020B0502040204020203" pitchFamily="34" charset="0"/>
      <p:regular r:id="rId26"/>
    </p:embeddedFont>
    <p:embeddedFont>
      <p:font typeface="Adobe Devanagari" panose="02040503050201020203" pitchFamily="18" charset="0"/>
      <p:regular r:id="rId27"/>
      <p:bold r:id="rId28"/>
      <p:italic r:id="rId29"/>
      <p:boldItalic r:id="rId30"/>
    </p:embeddedFont>
    <p:embeddedFont>
      <p:font typeface="Segoe UI" panose="020B0502040204020203" pitchFamily="34" charset="0"/>
      <p:regular r:id="rId31"/>
      <p:bold r:id="rId32"/>
      <p:italic r:id="rId33"/>
      <p:boldItalic r:id="rId34"/>
    </p:embeddedFont>
    <p:embeddedFont>
      <p:font typeface="AmplitudeTF" panose="02000506050000020004" pitchFamily="50" charset="0"/>
      <p:regular r:id="rId35"/>
      <p:bold r:id="rId36"/>
      <p:italic r:id="rId37"/>
      <p:boldItalic r:id="rId38"/>
    </p:embeddedFont>
    <p:embeddedFont>
      <p:font typeface="Montserrat" panose="02000505000000020004" pitchFamily="2" charset="0"/>
      <p:regular r:id="rId39"/>
    </p:embeddedFont>
    <p:embeddedFont>
      <p:font typeface="Segoe UI Semibold" panose="020B0702040204020203" pitchFamily="34" charset="0"/>
      <p:bold r:id="rId40"/>
    </p:embeddedFont>
  </p:embeddedFontLst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48B4CEE-4EF0-408E-80C2-D1317DFF0E1A}">
          <p14:sldIdLst>
            <p14:sldId id="256"/>
            <p14:sldId id="257"/>
            <p14:sldId id="268"/>
            <p14:sldId id="278"/>
            <p14:sldId id="261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nkin, Rebecca" initials="DR" lastIdx="20" clrIdx="0">
    <p:extLst>
      <p:ext uri="{19B8F6BF-5375-455C-9EA6-DF929625EA0E}">
        <p15:presenceInfo xmlns:p15="http://schemas.microsoft.com/office/powerpoint/2012/main" userId="S::N000529@NAEAST.AD.JPMORGANCHASE.COM::cde3afc9-a017-43e0-a864-34cebd39a4c6" providerId="AD"/>
      </p:ext>
    </p:extLst>
  </p:cmAuthor>
  <p:cmAuthor id="2" name="Bergman, Anne P" initials="BAP" lastIdx="16" clrIdx="1">
    <p:extLst>
      <p:ext uri="{19B8F6BF-5375-455C-9EA6-DF929625EA0E}">
        <p15:presenceInfo xmlns:p15="http://schemas.microsoft.com/office/powerpoint/2012/main" userId="S::O675761@NAEAST.AD.JPMORGANCHASE.com::73a84abd-8ace-417c-bbc2-348920d9263f" providerId="AD"/>
      </p:ext>
    </p:extLst>
  </p:cmAuthor>
  <p:cmAuthor id="3" name="Hammer, Per S" initials="HPS" lastIdx="2" clrIdx="2">
    <p:extLst>
      <p:ext uri="{19B8F6BF-5375-455C-9EA6-DF929625EA0E}">
        <p15:presenceInfo xmlns:p15="http://schemas.microsoft.com/office/powerpoint/2012/main" userId="S-1-5-21-1715567821-1004336348-725345543-1986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A761F"/>
    <a:srgbClr val="FFFFFF"/>
    <a:srgbClr val="00868F"/>
    <a:srgbClr val="F2F2F2"/>
    <a:srgbClr val="3095A6"/>
    <a:srgbClr val="BBE4EB"/>
    <a:srgbClr val="666666"/>
    <a:srgbClr val="5A5397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05" autoAdjust="0"/>
    <p:restoredTop sz="95039" autoAdjust="0"/>
  </p:normalViewPr>
  <p:slideViewPr>
    <p:cSldViewPr snapToGrid="0">
      <p:cViewPr varScale="1">
        <p:scale>
          <a:sx n="116" d="100"/>
          <a:sy n="116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0.fntdata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7648B13-5C9D-48BB-8B86-A7D7367DC5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816D5AC-C095-4B47-8CF3-93B808D6CD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76976-FC5B-42E6-9520-6CD2C75A0CD7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5FFAC2D-561E-41C9-BB1C-BAAE78483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D116646-2A4D-40AD-8609-F96699CED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5B45D-3732-450E-82CD-BB39769BB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5329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21ABB-07E5-49B3-9B97-FF04A8521F2F}" type="datetimeFigureOut">
              <a:rPr lang="en-US" smtClean="0"/>
              <a:t>2/11/2022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BFE95-7F13-49A4-8C13-E097B29441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10799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42.svg"/><Relationship Id="rId10" Type="http://schemas.openxmlformats.org/officeDocument/2006/relationships/image" Target="../media/image4.emf"/><Relationship Id="rId4" Type="http://schemas.openxmlformats.org/officeDocument/2006/relationships/image" Target="../media/image2.png"/><Relationship Id="rId9" Type="http://schemas.openxmlformats.org/officeDocument/2006/relationships/image" Target="../media/image4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12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83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svg"/><Relationship Id="rId3" Type="http://schemas.openxmlformats.org/officeDocument/2006/relationships/image" Target="../media/image9.emf"/><Relationship Id="rId12" Type="http://schemas.openxmlformats.org/officeDocument/2006/relationships/image" Target="../media/image13.png"/><Relationship Id="rId2" Type="http://schemas.openxmlformats.org/officeDocument/2006/relationships/image" Target="../media/image8.emf"/><Relationship Id="rId16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65.svg"/><Relationship Id="rId5" Type="http://schemas.openxmlformats.org/officeDocument/2006/relationships/image" Target="../media/image11.png"/><Relationship Id="rId15" Type="http://schemas.openxmlformats.org/officeDocument/2006/relationships/image" Target="../media/image69.sv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63.svg"/><Relationship Id="rId1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ject 1" descr="preencoded.png">
            <a:extLst>
              <a:ext uri="{FF2B5EF4-FFF2-40B4-BE49-F238E27FC236}">
                <a16:creationId xmlns:a16="http://schemas.microsoft.com/office/drawing/2014/main" xmlns="" id="{29E9DA94-079F-254D-B22C-BF7D249089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12192000" cy="6877050"/>
          </a:xfrm>
          <a:prstGeom prst="rect">
            <a:avLst/>
          </a:prstGeom>
        </p:spPr>
      </p:pic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xmlns="" id="{62C9314D-00E5-8340-BC3A-253CDD3C08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285750" y="161925"/>
            <a:ext cx="11620500" cy="6305550"/>
          </a:xfrm>
          <a:prstGeom prst="rect">
            <a:avLst/>
          </a:prstGeom>
        </p:spPr>
      </p:pic>
      <p:pic>
        <p:nvPicPr>
          <p:cNvPr id="15" name="Object 4" descr="preencoded.png">
            <a:extLst>
              <a:ext uri="{FF2B5EF4-FFF2-40B4-BE49-F238E27FC236}">
                <a16:creationId xmlns:a16="http://schemas.microsoft.com/office/drawing/2014/main" xmlns="" id="{8E15BC4F-63D3-5B42-AB72-367C9993C92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3002772" y="3353548"/>
            <a:ext cx="5867400" cy="211455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C37F4A0C-8386-B445-8851-79D1421A79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1419" y="2495639"/>
            <a:ext cx="4449161" cy="297517"/>
          </a:xfrm>
        </p:spPr>
        <p:txBody>
          <a:bodyPr wrap="square">
            <a:spAutoFit/>
          </a:bodyPr>
          <a:lstStyle>
            <a:lvl1pPr algn="l">
              <a:defRPr sz="4000" b="1" baseline="0">
                <a:solidFill>
                  <a:srgbClr val="EA761F"/>
                </a:solidFill>
              </a:defRPr>
            </a:lvl1pPr>
          </a:lstStyle>
          <a:p>
            <a:pPr algn="l"/>
            <a:r>
              <a:rPr lang="en-US" dirty="0" smtClean="0">
                <a:latin typeface="AmplitudeTF" panose="02000506050000020004" pitchFamily="50" charset="0"/>
              </a:rPr>
              <a:t>Presentation Title</a:t>
            </a:r>
            <a:endParaRPr lang="en-US" dirty="0">
              <a:latin typeface="AmplitudeTF" panose="02000506050000020004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16BE41D-6E3C-F448-8E42-973EE7F193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50250" b="-2"/>
          <a:stretch/>
        </p:blipFill>
        <p:spPr>
          <a:xfrm flipV="1">
            <a:off x="1443555" y="1790302"/>
            <a:ext cx="1363506" cy="97592"/>
          </a:xfrm>
          <a:prstGeom prst="rect">
            <a:avLst/>
          </a:prstGeom>
        </p:spPr>
      </p:pic>
      <p:pic>
        <p:nvPicPr>
          <p:cNvPr id="18" name="Picture 2" descr="Picture 2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47725" y="548639"/>
            <a:ext cx="1959337" cy="1058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45306" y="5897471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78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EC637C76-D36F-5E42-93E0-8FF7B77C1C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46646" y="1250674"/>
            <a:ext cx="2594600" cy="25945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33D5240-E9E1-0D4C-9893-3262768A304F}"/>
              </a:ext>
            </a:extLst>
          </p:cNvPr>
          <p:cNvSpPr/>
          <p:nvPr userDrawn="1"/>
        </p:nvSpPr>
        <p:spPr>
          <a:xfrm>
            <a:off x="1456515" y="960541"/>
            <a:ext cx="3174862" cy="3174862"/>
          </a:xfrm>
          <a:prstGeom prst="ellipse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8">
              <a:defRPr/>
            </a:pPr>
            <a:endParaRPr lang="en-US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56DE8D4-20F2-C04E-86D3-92B2359D2D1E}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0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8733775-F412-634C-B48E-F41329C84071}"/>
              </a:ext>
            </a:extLst>
          </p:cNvPr>
          <p:cNvSpPr txBox="1"/>
          <p:nvPr userDrawn="1"/>
        </p:nvSpPr>
        <p:spPr>
          <a:xfrm>
            <a:off x="11733583" y="6492515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A776C8D-27D0-BA49-8DE1-D6F19202CFBD}"/>
              </a:ext>
            </a:extLst>
          </p:cNvPr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 15">
            <a:extLst>
              <a:ext uri="{FF2B5EF4-FFF2-40B4-BE49-F238E27FC236}">
                <a16:creationId xmlns:a16="http://schemas.microsoft.com/office/drawing/2014/main" xmlns="" id="{B5D65039-9A30-814E-B00E-72846FB40156}"/>
              </a:ext>
            </a:extLst>
          </p:cNvPr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F1AD1C67-51C7-6F47-9BC9-44CD6BCDC90E}"/>
              </a:ext>
            </a:extLst>
          </p:cNvPr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18" name="Action Button: Custom 1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DA809F16-F9EC-CD48-B10E-50E3A4796404}"/>
              </a:ext>
            </a:extLst>
          </p:cNvPr>
          <p:cNvSpPr/>
          <p:nvPr userDrawn="1"/>
        </p:nvSpPr>
        <p:spPr>
          <a:xfrm>
            <a:off x="11216551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19" name="Action Button: Custom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97444D8B-0BFD-BF4D-B16D-05FB186E1148}"/>
              </a:ext>
            </a:extLst>
          </p:cNvPr>
          <p:cNvSpPr/>
          <p:nvPr userDrawn="1"/>
        </p:nvSpPr>
        <p:spPr>
          <a:xfrm>
            <a:off x="11477253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0CFD433-EB11-FD4E-A8F0-C2457BCCC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3058" b="-48157"/>
          <a:stretch/>
        </p:blipFill>
        <p:spPr>
          <a:xfrm rot="10800000">
            <a:off x="6096001" y="6014218"/>
            <a:ext cx="1405702" cy="1579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" y="236455"/>
            <a:ext cx="1242000" cy="2881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0CFD433-EB11-FD4E-A8F0-C2457BCCC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3058" b="-48157"/>
          <a:stretch/>
        </p:blipFill>
        <p:spPr>
          <a:xfrm>
            <a:off x="4701728" y="6082798"/>
            <a:ext cx="1405702" cy="15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9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56DE8D4-20F2-C04E-86D3-92B2359D2D1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8733775-F412-634C-B48E-F41329C84071}"/>
              </a:ext>
            </a:extLst>
          </p:cNvPr>
          <p:cNvSpPr txBox="1"/>
          <p:nvPr userDrawn="1"/>
        </p:nvSpPr>
        <p:spPr>
          <a:xfrm>
            <a:off x="11733583" y="6492515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A776C8D-27D0-BA49-8DE1-D6F19202CFBD}"/>
              </a:ext>
            </a:extLst>
          </p:cNvPr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 15">
            <a:extLst>
              <a:ext uri="{FF2B5EF4-FFF2-40B4-BE49-F238E27FC236}">
                <a16:creationId xmlns:a16="http://schemas.microsoft.com/office/drawing/2014/main" xmlns="" id="{B5D65039-9A30-814E-B00E-72846FB40156}"/>
              </a:ext>
            </a:extLst>
          </p:cNvPr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F1AD1C67-51C7-6F47-9BC9-44CD6BCDC90E}"/>
              </a:ext>
            </a:extLst>
          </p:cNvPr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18" name="Action Button: Custom 1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DA809F16-F9EC-CD48-B10E-50E3A4796404}"/>
              </a:ext>
            </a:extLst>
          </p:cNvPr>
          <p:cNvSpPr/>
          <p:nvPr userDrawn="1"/>
        </p:nvSpPr>
        <p:spPr>
          <a:xfrm>
            <a:off x="11216551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19" name="Action Button: Custom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97444D8B-0BFD-BF4D-B16D-05FB186E1148}"/>
              </a:ext>
            </a:extLst>
          </p:cNvPr>
          <p:cNvSpPr/>
          <p:nvPr userDrawn="1"/>
        </p:nvSpPr>
        <p:spPr>
          <a:xfrm>
            <a:off x="11477253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6654" y="0"/>
            <a:ext cx="1268307" cy="8142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0CFD433-EB11-FD4E-A8F0-C2457BCCC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3058" b="-48157"/>
          <a:stretch/>
        </p:blipFill>
        <p:spPr>
          <a:xfrm>
            <a:off x="4690298" y="6014218"/>
            <a:ext cx="1405702" cy="15798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4706" y="2446722"/>
            <a:ext cx="4446587" cy="1120775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rgbClr val="FFFFFF"/>
                </a:solidFill>
              </a:defRPr>
            </a:lvl1pPr>
            <a:lvl2pPr>
              <a:defRPr sz="4000">
                <a:solidFill>
                  <a:srgbClr val="FFFFFF"/>
                </a:solidFill>
              </a:defRPr>
            </a:lvl2pPr>
            <a:lvl3pPr>
              <a:defRPr sz="4000">
                <a:solidFill>
                  <a:srgbClr val="FFFFFF"/>
                </a:solidFill>
              </a:defRPr>
            </a:lvl3pPr>
            <a:lvl4pPr>
              <a:defRPr sz="4000">
                <a:solidFill>
                  <a:srgbClr val="FFFFFF"/>
                </a:solidFill>
              </a:defRPr>
            </a:lvl4pPr>
            <a:lvl5pPr>
              <a:defRPr sz="40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Section Title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0CFD433-EB11-FD4E-A8F0-C2457BCCC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53058" b="-48157"/>
          <a:stretch/>
        </p:blipFill>
        <p:spPr>
          <a:xfrm rot="10800000">
            <a:off x="6073141" y="5957068"/>
            <a:ext cx="1405702" cy="15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66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75D22282-D27C-1545-97F7-CA4FB4FF1E07}"/>
              </a:ext>
            </a:extLst>
          </p:cNvPr>
          <p:cNvSpPr/>
          <p:nvPr userDrawn="1"/>
        </p:nvSpPr>
        <p:spPr>
          <a:xfrm>
            <a:off x="4235397" y="1554059"/>
            <a:ext cx="3744772" cy="3744772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8">
              <a:defRPr/>
            </a:pP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B1071F-E098-EF49-B4C6-A014F4B9DE75}"/>
              </a:ext>
            </a:extLst>
          </p:cNvPr>
          <p:cNvSpPr txBox="1"/>
          <p:nvPr userDrawn="1"/>
        </p:nvSpPr>
        <p:spPr>
          <a:xfrm>
            <a:off x="7454096" y="4421529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DB6C3E05-FB4B-1F4B-9176-3BAAF8929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0167" y="389606"/>
            <a:ext cx="6477000" cy="202447"/>
          </a:xfrm>
          <a:prstGeom prst="rect">
            <a:avLst/>
          </a:prstGeom>
        </p:spPr>
        <p:txBody>
          <a:bodyPr/>
          <a:lstStyle>
            <a:lvl1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AmplitudeTF" panose="02000506050000020004" pitchFamily="50" charset="0"/>
              </a:defRPr>
            </a:lvl1pPr>
          </a:lstStyle>
          <a:p>
            <a:pPr marL="0" marR="0" lvl="0" indent="0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1000" b="1" i="0" u="none" strike="noStrike" kern="1200" cap="none" spc="600" normalizeH="0" baseline="0" noProof="0" dirty="0">
                <a:ln>
                  <a:noFill/>
                </a:ln>
                <a:solidFill>
                  <a:srgbClr val="004779"/>
                </a:solidFill>
                <a:effectLst/>
                <a:uLnTx/>
                <a:uFillTx/>
                <a:latin typeface="Segoe UI Semibold" panose="020B0502040204020203" pitchFamily="34" charset="0"/>
                <a:ea typeface="Montserrat" charset="0"/>
                <a:cs typeface="Segoe UI Semibold" panose="020B0502040204020203" pitchFamily="34" charset="0"/>
              </a:rPr>
              <a:t>SLIDE TITLE GOES HERE</a:t>
            </a:r>
            <a:br>
              <a:rPr kumimoji="0" lang="en-US" sz="1000" b="1" i="0" u="none" strike="noStrike" kern="1200" cap="none" spc="600" normalizeH="0" baseline="0" noProof="0" dirty="0">
                <a:ln>
                  <a:noFill/>
                </a:ln>
                <a:solidFill>
                  <a:srgbClr val="004779"/>
                </a:solidFill>
                <a:effectLst/>
                <a:uLnTx/>
                <a:uFillTx/>
                <a:latin typeface="Segoe UI Semibold" panose="020B0502040204020203" pitchFamily="34" charset="0"/>
                <a:ea typeface="Montserrat" charset="0"/>
                <a:cs typeface="Segoe UI Semibold" panose="020B0502040204020203" pitchFamily="34" charset="0"/>
              </a:rPr>
            </a:br>
            <a:endParaRPr lang="en-US" sz="4400" b="1" spc="600" dirty="0">
              <a:solidFill>
                <a:srgbClr val="004779"/>
              </a:solidFill>
              <a:latin typeface="Segoe UI Semibold" panose="020B0502040204020203" pitchFamily="34" charset="0"/>
              <a:ea typeface="Montserrat" charset="0"/>
              <a:cs typeface="Segoe UI Semibold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525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2097A533-D9A3-2444-ABE5-668BF89B0C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275841" y="1926168"/>
            <a:ext cx="1733551" cy="173354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75D22282-D27C-1545-97F7-CA4FB4FF1E07}"/>
              </a:ext>
            </a:extLst>
          </p:cNvPr>
          <p:cNvSpPr/>
          <p:nvPr userDrawn="1"/>
        </p:nvSpPr>
        <p:spPr>
          <a:xfrm>
            <a:off x="2022478" y="1684544"/>
            <a:ext cx="2238165" cy="2238165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8">
              <a:defRPr/>
            </a:pPr>
            <a:endParaRPr lang="en-US" sz="1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40EAB1E-F648-ED4C-8178-8C3F239AD2D2}"/>
              </a:ext>
            </a:extLst>
          </p:cNvPr>
          <p:cNvCxnSpPr/>
          <p:nvPr userDrawn="1"/>
        </p:nvCxnSpPr>
        <p:spPr>
          <a:xfrm>
            <a:off x="4745037" y="1752601"/>
            <a:ext cx="0" cy="3390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" y="236455"/>
            <a:ext cx="1242000" cy="288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0869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ly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" y="236455"/>
            <a:ext cx="1242000" cy="2881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4815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mast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1B847A-549B-2B46-9DDB-E92954EB1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917106"/>
            <a:ext cx="12192000" cy="578457"/>
          </a:xfrm>
          <a:prstGeom prst="rect">
            <a:avLst/>
          </a:prstGeom>
        </p:spPr>
        <p:txBody>
          <a:bodyPr/>
          <a:lstStyle>
            <a:lvl1pPr algn="ctr"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xmlns="" id="{1766EE77-9259-C640-8C91-98B45EB5D5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477157"/>
            <a:ext cx="12192000" cy="5969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4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.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9">
            <a:extLst>
              <a:ext uri="{FF2B5EF4-FFF2-40B4-BE49-F238E27FC236}">
                <a16:creationId xmlns:a16="http://schemas.microsoft.com/office/drawing/2014/main" xmlns="" id="{0ABCC57C-C307-6F4E-AB7F-4219DC7F03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26400" y="2275966"/>
            <a:ext cx="2988733" cy="2089151"/>
          </a:xfrm>
        </p:spPr>
        <p:txBody>
          <a:bodyPr>
            <a:normAutofit/>
          </a:bodyPr>
          <a:lstStyle>
            <a:lvl1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3pPr>
            <a:lvl4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4pPr>
            <a:lvl5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CF3410C0-229C-1243-A41B-16A6F43A70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0400" y="2275373"/>
            <a:ext cx="2988733" cy="2089151"/>
          </a:xfrm>
        </p:spPr>
        <p:txBody>
          <a:bodyPr>
            <a:normAutofit/>
          </a:bodyPr>
          <a:lstStyle>
            <a:lvl1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3pPr>
            <a:lvl4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4pPr>
            <a:lvl5pPr marL="0" indent="0" algn="l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1B847A-549B-2B46-9DDB-E92954EB1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928536"/>
            <a:ext cx="12192000" cy="578457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xmlns="" id="{1766EE77-9259-C640-8C91-98B45EB5D5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488587"/>
            <a:ext cx="12192000" cy="596900"/>
          </a:xfrm>
        </p:spPr>
        <p:txBody>
          <a:bodyPr>
            <a:noAutofit/>
          </a:bodyPr>
          <a:lstStyle>
            <a:lvl1pPr marL="0" indent="0" algn="ctr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 algn="ctr" defTabSz="914377" rtl="0" eaLnBrk="1" latinLnBrk="0" hangingPunct="0">
              <a:lnSpc>
                <a:spcPts val="1867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3785FDE0-F1F8-2543-85D3-5AA309A404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269553"/>
            <a:ext cx="2988733" cy="2089151"/>
          </a:xfrm>
        </p:spPr>
        <p:txBody>
          <a:bodyPr>
            <a:normAutofit/>
          </a:bodyPr>
          <a:lstStyle>
            <a:lvl1pPr marL="0" algn="l" hangingPunct="0">
              <a:lnSpc>
                <a:spcPts val="1867"/>
              </a:lnSpc>
              <a:spcBef>
                <a:spcPts val="0"/>
              </a:spcBef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algn="l" hangingPunct="0">
              <a:lnSpc>
                <a:spcPts val="1867"/>
              </a:lnSpc>
              <a:spcBef>
                <a:spcPts val="0"/>
              </a:spcBef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algn="l" hangingPunct="0">
              <a:lnSpc>
                <a:spcPts val="1867"/>
              </a:lnSpc>
              <a:spcBef>
                <a:spcPts val="0"/>
              </a:spcBef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3pPr>
            <a:lvl4pPr marL="0" algn="l" hangingPunct="0">
              <a:lnSpc>
                <a:spcPts val="1867"/>
              </a:lnSpc>
              <a:spcBef>
                <a:spcPts val="0"/>
              </a:spcBef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4pPr>
            <a:lvl5pPr marL="0" algn="l" hangingPunct="0">
              <a:lnSpc>
                <a:spcPts val="1867"/>
              </a:lnSpc>
              <a:spcBef>
                <a:spcPts val="0"/>
              </a:spcBef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1557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3967319" y="2617470"/>
            <a:ext cx="3905785" cy="3429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8091906" y="2617470"/>
            <a:ext cx="3905785" cy="3429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2782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014505" y="2394703"/>
            <a:ext cx="1940143" cy="30187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>
                <a:latin typeface="AmplitudeTF" panose="02000506050000020004" pitchFamily="50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921924" y="2394703"/>
            <a:ext cx="1940143" cy="30187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>
                <a:latin typeface="AmplitudeTF" panose="02000506050000020004" pitchFamily="50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5107087" y="2394703"/>
            <a:ext cx="1940143" cy="30187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>
                <a:latin typeface="AmplitudeTF" panose="02000506050000020004" pitchFamily="50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7199668" y="2394703"/>
            <a:ext cx="1940143" cy="30187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>
                <a:latin typeface="AmplitudeTF" panose="02000506050000020004" pitchFamily="50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9292249" y="2394703"/>
            <a:ext cx="1940143" cy="30187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>
                <a:latin typeface="AmplitudeTF" panose="02000506050000020004" pitchFamily="50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7751212-07A6-5C4F-9186-B850B7407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978618"/>
            <a:ext cx="12192000" cy="578457"/>
          </a:xfrm>
          <a:prstGeom prst="rect">
            <a:avLst/>
          </a:prstGeom>
        </p:spPr>
        <p:txBody>
          <a:bodyPr/>
          <a:lstStyle>
            <a:lvl1pPr algn="ctr"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xmlns="" id="{D4D73F3F-73DF-1045-B4BF-1FE7A68867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538669"/>
            <a:ext cx="12192000" cy="5969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698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Placehol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2089577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699778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3479376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4869175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10428371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7751212-07A6-5C4F-9186-B850B7407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043198"/>
            <a:ext cx="12192000" cy="578457"/>
          </a:xfrm>
          <a:prstGeom prst="rect">
            <a:avLst/>
          </a:prstGeom>
        </p:spPr>
        <p:txBody>
          <a:bodyPr/>
          <a:lstStyle>
            <a:lvl1pPr algn="ctr"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5584195" y="244120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9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6258974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648773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9038572" y="436521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>
                <a:latin typeface="AmplitudeTF" panose="02000506050000020004" pitchFamily="50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sp>
        <p:nvSpPr>
          <p:cNvPr id="19" name="Text Placeholder 12">
            <a:extLst>
              <a:ext uri="{FF2B5EF4-FFF2-40B4-BE49-F238E27FC236}">
                <a16:creationId xmlns:a16="http://schemas.microsoft.com/office/drawing/2014/main" xmlns="" id="{D4D73F3F-73DF-1045-B4BF-1FE7A68867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732979"/>
            <a:ext cx="12192000" cy="5969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70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A5E5D89-9515-F44B-8F91-D06F0A2AA28B}"/>
              </a:ext>
            </a:extLst>
          </p:cNvPr>
          <p:cNvSpPr txBox="1"/>
          <p:nvPr userDrawn="1"/>
        </p:nvSpPr>
        <p:spPr>
          <a:xfrm>
            <a:off x="11733583" y="6492515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975ACBB9-7FA8-DA46-A7DE-EA4F59294A2C}"/>
              </a:ext>
            </a:extLst>
          </p:cNvPr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reeform 46">
            <a:extLst>
              <a:ext uri="{FF2B5EF4-FFF2-40B4-BE49-F238E27FC236}">
                <a16:creationId xmlns:a16="http://schemas.microsoft.com/office/drawing/2014/main" xmlns="" id="{EB050BA5-19FF-5C45-91B8-1F01040B164B}"/>
              </a:ext>
            </a:extLst>
          </p:cNvPr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xmlns="" id="{7671CA89-324F-4A4A-A6C9-53381D7FF387}"/>
              </a:ext>
            </a:extLst>
          </p:cNvPr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49" name="Action Button: Custom 4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7CA2EC9F-CAD1-E24C-AF4B-310EC593863D}"/>
              </a:ext>
            </a:extLst>
          </p:cNvPr>
          <p:cNvSpPr/>
          <p:nvPr userDrawn="1"/>
        </p:nvSpPr>
        <p:spPr>
          <a:xfrm>
            <a:off x="11216551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50" name="Action Button: Custom 4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730F2984-4664-024E-8314-134F5A1E2DD7}"/>
              </a:ext>
            </a:extLst>
          </p:cNvPr>
          <p:cNvSpPr/>
          <p:nvPr userDrawn="1"/>
        </p:nvSpPr>
        <p:spPr>
          <a:xfrm>
            <a:off x="11477253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16BE41D-6E3C-F448-8E42-973EE7F193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250" b="-2"/>
          <a:stretch/>
        </p:blipFill>
        <p:spPr>
          <a:xfrm flipV="1">
            <a:off x="9084075" y="2652182"/>
            <a:ext cx="1678276" cy="120122"/>
          </a:xfrm>
          <a:prstGeom prst="rect">
            <a:avLst/>
          </a:prstGeom>
        </p:spPr>
      </p:pic>
      <p:pic>
        <p:nvPicPr>
          <p:cNvPr id="11" name="Picture 2" descr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0686" y="1188720"/>
            <a:ext cx="2411665" cy="130268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26465" y="1188720"/>
            <a:ext cx="6000750" cy="4983480"/>
          </a:xfrm>
        </p:spPr>
        <p:txBody>
          <a:bodyPr>
            <a:normAutofit/>
          </a:bodyPr>
          <a:lstStyle>
            <a:lvl1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4" name="Object 7" descr="preencoded.png">
            <a:extLst>
              <a:ext uri="{FF2B5EF4-FFF2-40B4-BE49-F238E27FC236}">
                <a16:creationId xmlns:a16="http://schemas.microsoft.com/office/drawing/2014/main" xmlns="" id="{B353C6A3-497D-7644-8CCF-AD9D086FB8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8575443" y="3569970"/>
            <a:ext cx="1962150" cy="24765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 bwMode="auto">
          <a:xfrm>
            <a:off x="926465" y="669851"/>
            <a:ext cx="401686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ts val="1867"/>
              </a:lnSpc>
            </a:pPr>
            <a:r>
              <a:rPr lang="en-GB" sz="4000" b="1" spc="133" dirty="0" smtClean="0">
                <a:solidFill>
                  <a:srgbClr val="EA761F"/>
                </a:solidFill>
                <a:latin typeface="AmplitudeTF" panose="02000506050000020004" pitchFamily="50" charset="0"/>
                <a:ea typeface="Montserrat Light"/>
                <a:cs typeface="Segoe UI Regular" panose="020B0502040204020203" pitchFamily="34" charset="0"/>
              </a:rPr>
              <a:t>Table</a:t>
            </a:r>
            <a:r>
              <a:rPr lang="en-GB" sz="4000" b="1" spc="133" baseline="0" dirty="0" smtClean="0">
                <a:solidFill>
                  <a:srgbClr val="EA761F"/>
                </a:solidFill>
                <a:latin typeface="AmplitudeTF" panose="02000506050000020004" pitchFamily="50" charset="0"/>
                <a:ea typeface="Montserrat Light"/>
                <a:cs typeface="Segoe UI Regular" panose="020B0502040204020203" pitchFamily="34" charset="0"/>
              </a:rPr>
              <a:t> Of Content</a:t>
            </a:r>
            <a:endParaRPr lang="en-US" sz="4000" b="1" spc="133" dirty="0">
              <a:solidFill>
                <a:srgbClr val="EA761F"/>
              </a:solidFill>
              <a:latin typeface="AmplitudeTF" panose="02000506050000020004" pitchFamily="50" charset="0"/>
              <a:ea typeface="Montserrat Light"/>
              <a:cs typeface="Segoe UI Regular" panose="020B0502040204020203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7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2063760" y="1573115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spcBef>
                <a:spcPts val="0"/>
              </a:spcBef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515116" y="1573115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6966471" y="1573115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132544" y="1573115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2063760" y="4107080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4515116" y="4107080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6966471" y="4107080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9132544" y="4107080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7060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1125168" y="2047909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1125168" y="3399350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125168" y="4758888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4756056" y="2047909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756056" y="3399350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756056" y="4758888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8386945" y="2047909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8386945" y="3399350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8386945" y="4758888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8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F46E4B5B-6258-1D45-9799-8ACBA3AB141D}"/>
              </a:ext>
            </a:extLst>
          </p:cNvPr>
          <p:cNvSpPr/>
          <p:nvPr userDrawn="1"/>
        </p:nvSpPr>
        <p:spPr>
          <a:xfrm>
            <a:off x="998315" y="1914757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latin typeface="AmplitudeTF" panose="02000506050000020004" pitchFamily="50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345C60BB-77C1-FE47-AE36-72287F3D2662}"/>
              </a:ext>
            </a:extLst>
          </p:cNvPr>
          <p:cNvSpPr/>
          <p:nvPr userDrawn="1"/>
        </p:nvSpPr>
        <p:spPr>
          <a:xfrm>
            <a:off x="4631367" y="1914757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latin typeface="AmplitudeTF" panose="02000506050000020004" pitchFamily="50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D27F8BA0-5D3E-A34A-93FF-0496B5AE2251}"/>
              </a:ext>
            </a:extLst>
          </p:cNvPr>
          <p:cNvSpPr/>
          <p:nvPr userDrawn="1"/>
        </p:nvSpPr>
        <p:spPr>
          <a:xfrm>
            <a:off x="8264419" y="1914757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latin typeface="AmplitudeTF" panose="02000506050000020004" pitchFamily="50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924A6DC2-8310-7842-8421-FA032A5BF67A}"/>
              </a:ext>
            </a:extLst>
          </p:cNvPr>
          <p:cNvSpPr/>
          <p:nvPr userDrawn="1"/>
        </p:nvSpPr>
        <p:spPr>
          <a:xfrm>
            <a:off x="998315" y="3281243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  <a:latin typeface="AmplitudeTF" panose="02000506050000020004" pitchFamily="50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C587ADD8-F534-7E43-8A76-5B543B7EA7E2}"/>
              </a:ext>
            </a:extLst>
          </p:cNvPr>
          <p:cNvSpPr/>
          <p:nvPr userDrawn="1"/>
        </p:nvSpPr>
        <p:spPr>
          <a:xfrm>
            <a:off x="4631367" y="3281243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  <a:latin typeface="AmplitudeTF" panose="02000506050000020004" pitchFamily="50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14280795-EA71-6441-8FBF-02D6DAE5AFA8}"/>
              </a:ext>
            </a:extLst>
          </p:cNvPr>
          <p:cNvSpPr/>
          <p:nvPr userDrawn="1"/>
        </p:nvSpPr>
        <p:spPr>
          <a:xfrm>
            <a:off x="8264419" y="3281243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  <a:latin typeface="AmplitudeTF" panose="02000506050000020004" pitchFamily="50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860E57F7-8196-E842-97AE-F097FB7D881E}"/>
              </a:ext>
            </a:extLst>
          </p:cNvPr>
          <p:cNvSpPr/>
          <p:nvPr userDrawn="1"/>
        </p:nvSpPr>
        <p:spPr>
          <a:xfrm>
            <a:off x="998315" y="4639547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  <a:latin typeface="AmplitudeTF" panose="02000506050000020004" pitchFamily="50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D4DA55D5-89D7-014A-B232-B0EDB50AB92F}"/>
              </a:ext>
            </a:extLst>
          </p:cNvPr>
          <p:cNvSpPr/>
          <p:nvPr userDrawn="1"/>
        </p:nvSpPr>
        <p:spPr>
          <a:xfrm>
            <a:off x="4631367" y="4639547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  <a:latin typeface="AmplitudeTF" panose="02000506050000020004" pitchFamily="50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D8A83A92-FF4D-E745-9E2E-CACD48AD77C5}"/>
              </a:ext>
            </a:extLst>
          </p:cNvPr>
          <p:cNvSpPr/>
          <p:nvPr userDrawn="1"/>
        </p:nvSpPr>
        <p:spPr>
          <a:xfrm>
            <a:off x="8264419" y="4639547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00"/>
              </a:solidFill>
              <a:latin typeface="AmplitudeTF" panose="02000506050000020004" pitchFamily="50" charset="0"/>
            </a:endParaRPr>
          </a:p>
        </p:txBody>
      </p:sp>
      <p:sp>
        <p:nvSpPr>
          <p:cNvPr id="76" name="Text Placeholder 64">
            <a:extLst>
              <a:ext uri="{FF2B5EF4-FFF2-40B4-BE49-F238E27FC236}">
                <a16:creationId xmlns:a16="http://schemas.microsoft.com/office/drawing/2014/main" xmlns="" id="{F1A4A31A-C326-C14A-955B-504570FA66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0" y="1013038"/>
            <a:ext cx="12192000" cy="594783"/>
          </a:xfrm>
        </p:spPr>
        <p:txBody>
          <a:bodyPr>
            <a:noAutofit/>
          </a:bodyPr>
          <a:lstStyle>
            <a:lvl1pPr algn="ctr">
              <a:lnSpc>
                <a:spcPts val="3467"/>
              </a:lnSpc>
              <a:spcBef>
                <a:spcPts val="0"/>
              </a:spcBef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  <a:lvl2pPr>
              <a:defRPr sz="3200" baseline="0"/>
            </a:lvl2pPr>
            <a:lvl3pPr>
              <a:defRPr sz="3200" baseline="0"/>
            </a:lvl3pPr>
            <a:lvl4pPr>
              <a:defRPr sz="3200" baseline="0"/>
            </a:lvl4pPr>
            <a:lvl5pPr>
              <a:defRPr sz="3200" baseline="0"/>
            </a:lvl5pPr>
          </a:lstStyle>
          <a:p>
            <a:pPr lvl="0"/>
            <a:r>
              <a:rPr lang="en-US" dirty="0"/>
              <a:t>EDIT MASTER TEXT HERE</a:t>
            </a:r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xmlns="" id="{230534DF-B8D4-CC42-B7BC-9A15C97CD8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49769" y="2130014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9" name="Text Placeholder 4">
            <a:extLst>
              <a:ext uri="{FF2B5EF4-FFF2-40B4-BE49-F238E27FC236}">
                <a16:creationId xmlns:a16="http://schemas.microsoft.com/office/drawing/2014/main" xmlns="" id="{031747AD-0708-9647-A2FE-742632D2952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241178" y="2582810"/>
            <a:ext cx="1882588" cy="824129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1400">
                <a:solidFill>
                  <a:srgbClr val="000000"/>
                </a:solidFill>
                <a:latin typeface="AmplitudeTF" panose="02000506050000020004" pitchFamily="50" charset="0"/>
              </a:defRPr>
            </a:lvl1pPr>
          </a:lstStyle>
          <a:p>
            <a:pPr lvl="0"/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xmlns="" id="{15D825DF-C72C-2048-81CB-360272774CE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92800" y="2130014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1" name="Text Placeholder 4">
            <a:extLst>
              <a:ext uri="{FF2B5EF4-FFF2-40B4-BE49-F238E27FC236}">
                <a16:creationId xmlns:a16="http://schemas.microsoft.com/office/drawing/2014/main" xmlns="" id="{60F1E1A1-6205-904A-A8D3-F6419E48473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884209" y="2575221"/>
            <a:ext cx="1882588" cy="824129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02" name="Text Placeholder 4">
            <a:extLst>
              <a:ext uri="{FF2B5EF4-FFF2-40B4-BE49-F238E27FC236}">
                <a16:creationId xmlns:a16="http://schemas.microsoft.com/office/drawing/2014/main" xmlns="" id="{FDCDD464-ED56-6444-9F28-02B9F091AF7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550400" y="2584254"/>
            <a:ext cx="1882588" cy="824129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03" name="Text Placeholder 2">
            <a:extLst>
              <a:ext uri="{FF2B5EF4-FFF2-40B4-BE49-F238E27FC236}">
                <a16:creationId xmlns:a16="http://schemas.microsoft.com/office/drawing/2014/main" xmlns="" id="{32F44EE5-D75F-F040-BA31-A996785D8B4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40804" y="3500121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4" name="Text Placeholder 4">
            <a:extLst>
              <a:ext uri="{FF2B5EF4-FFF2-40B4-BE49-F238E27FC236}">
                <a16:creationId xmlns:a16="http://schemas.microsoft.com/office/drawing/2014/main" xmlns="" id="{F5FC6965-C642-7248-A3FE-C3746554913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241178" y="3975254"/>
            <a:ext cx="1882588" cy="798729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05" name="Text Placeholder 2">
            <a:extLst>
              <a:ext uri="{FF2B5EF4-FFF2-40B4-BE49-F238E27FC236}">
                <a16:creationId xmlns:a16="http://schemas.microsoft.com/office/drawing/2014/main" xmlns="" id="{422445BD-8770-6A45-8E00-40D641318BD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550400" y="3500121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6" name="Text Placeholder 4">
            <a:extLst>
              <a:ext uri="{FF2B5EF4-FFF2-40B4-BE49-F238E27FC236}">
                <a16:creationId xmlns:a16="http://schemas.microsoft.com/office/drawing/2014/main" xmlns="" id="{0A259664-BAF4-EA4F-AE3C-EB0DD49C6F3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550400" y="3960159"/>
            <a:ext cx="1882588" cy="798729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xmlns="" id="{0B7DD725-F547-EF47-8DA7-6FB393844D7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49769" y="4865747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8" name="Text Placeholder 4">
            <a:extLst>
              <a:ext uri="{FF2B5EF4-FFF2-40B4-BE49-F238E27FC236}">
                <a16:creationId xmlns:a16="http://schemas.microsoft.com/office/drawing/2014/main" xmlns="" id="{1E57E0B7-CC4A-5F4F-A275-0B1F8590CB4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2226609" y="5367334"/>
            <a:ext cx="1882588" cy="786773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xmlns="" id="{C60A859F-CC10-C14B-B2CF-719937B40B6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892800" y="4865747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0" name="Text Placeholder 4">
            <a:extLst>
              <a:ext uri="{FF2B5EF4-FFF2-40B4-BE49-F238E27FC236}">
                <a16:creationId xmlns:a16="http://schemas.microsoft.com/office/drawing/2014/main" xmlns="" id="{7D604B57-7DA6-E74D-B8AD-21CFC228E2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908757" y="5355632"/>
            <a:ext cx="1882588" cy="786773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xmlns="" id="{0ABA2FB9-DB7A-E144-8236-DD45063D320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550400" y="4865747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2" name="Text Placeholder 4">
            <a:extLst>
              <a:ext uri="{FF2B5EF4-FFF2-40B4-BE49-F238E27FC236}">
                <a16:creationId xmlns:a16="http://schemas.microsoft.com/office/drawing/2014/main" xmlns="" id="{C029EF8E-5305-D24C-B347-538D53E6F7D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9550400" y="5355631"/>
            <a:ext cx="1882588" cy="786773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xmlns="" id="{80A22D97-9CE2-0E42-BC5B-17A42AF7382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550400" y="2130014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xmlns="" id="{834010F7-2F72-F441-BD2E-370B2A65127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883834" y="3500121"/>
            <a:ext cx="2294467" cy="368300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6" name="Text Placeholder 4">
            <a:extLst>
              <a:ext uri="{FF2B5EF4-FFF2-40B4-BE49-F238E27FC236}">
                <a16:creationId xmlns:a16="http://schemas.microsoft.com/office/drawing/2014/main" xmlns="" id="{3072E54E-EF3B-B446-A988-D29EDC458F09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884209" y="3945433"/>
            <a:ext cx="1882588" cy="798729"/>
          </a:xfrm>
        </p:spPr>
        <p:txBody>
          <a:bodyPr>
            <a:normAutofit/>
          </a:bodyPr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9852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400800"/>
            <a:ext cx="74009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12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733583" y="6492514"/>
            <a:ext cx="354584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1" smtClean="0">
                <a:solidFill>
                  <a:srgbClr val="666666"/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1" dirty="0">
              <a:solidFill>
                <a:srgbClr val="666666"/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rgbClr val="6666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7" name="Freeform 6"/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8" name="Action Button: Custom 7">
            <a:hlinkClick r:id="" action="ppaction://hlinkshowjump?jump=previousslide" highlightClick="1"/>
          </p:cNvPr>
          <p:cNvSpPr/>
          <p:nvPr userDrawn="1"/>
        </p:nvSpPr>
        <p:spPr>
          <a:xfrm>
            <a:off x="11216551" y="6551137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9" name="Action Button: Custom 8">
            <a:hlinkClick r:id="" action="ppaction://hlinkshowjump?jump=nextslide" highlightClick="1"/>
          </p:cNvPr>
          <p:cNvSpPr/>
          <p:nvPr userDrawn="1"/>
        </p:nvSpPr>
        <p:spPr>
          <a:xfrm>
            <a:off x="11477253" y="6551137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400800"/>
            <a:ext cx="74009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1278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ri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Placeholder 64">
            <a:extLst>
              <a:ext uri="{FF2B5EF4-FFF2-40B4-BE49-F238E27FC236}">
                <a16:creationId xmlns:a16="http://schemas.microsoft.com/office/drawing/2014/main" xmlns="" id="{877AEA55-362E-6D4F-8B04-4E20DE79DC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898608"/>
            <a:ext cx="12192000" cy="594783"/>
          </a:xfrm>
        </p:spPr>
        <p:txBody>
          <a:bodyPr>
            <a:noAutofit/>
          </a:bodyPr>
          <a:lstStyle>
            <a:lvl1pPr algn="ctr">
              <a:lnSpc>
                <a:spcPts val="3467"/>
              </a:lnSpc>
              <a:spcBef>
                <a:spcPts val="0"/>
              </a:spcBef>
              <a:defRPr lang="en-US" sz="4000" b="1" kern="1200" spc="133" baseline="0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  <a:lvl2pPr>
              <a:defRPr sz="3200" baseline="0"/>
            </a:lvl2pPr>
            <a:lvl3pPr>
              <a:defRPr sz="3200" baseline="0"/>
            </a:lvl3pPr>
            <a:lvl4pPr>
              <a:defRPr sz="3200" baseline="0"/>
            </a:lvl4pPr>
            <a:lvl5pPr>
              <a:defRPr sz="3200" baseline="0"/>
            </a:lvl5pPr>
          </a:lstStyle>
          <a:p>
            <a:pPr lvl="0"/>
            <a:r>
              <a:rPr lang="en-US" dirty="0"/>
              <a:t>EDIT MASTER TEXT HERE</a:t>
            </a:r>
          </a:p>
        </p:txBody>
      </p:sp>
      <p:sp>
        <p:nvSpPr>
          <p:cNvPr id="69" name="Text Placeholder 66">
            <a:extLst>
              <a:ext uri="{FF2B5EF4-FFF2-40B4-BE49-F238E27FC236}">
                <a16:creationId xmlns:a16="http://schemas.microsoft.com/office/drawing/2014/main" xmlns="" id="{E3CE2270-4680-8C43-9F12-5FA53AF96C0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0" y="1485093"/>
            <a:ext cx="12192000" cy="75565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800" spc="67" baseline="0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6" name="Text Placeholder 70">
            <a:extLst>
              <a:ext uri="{FF2B5EF4-FFF2-40B4-BE49-F238E27FC236}">
                <a16:creationId xmlns:a16="http://schemas.microsoft.com/office/drawing/2014/main" xmlns="" id="{A452FDF3-9ECE-8542-BB54-0020DD6228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5836" y="2357099"/>
            <a:ext cx="2845185" cy="683684"/>
          </a:xfrm>
        </p:spPr>
        <p:txBody>
          <a:bodyPr>
            <a:noAutofit/>
          </a:bodyPr>
          <a:lstStyle>
            <a:lvl1pPr algn="r">
              <a:lnSpc>
                <a:spcPts val="1867"/>
              </a:lnSpc>
              <a:defRPr lang="en-US" sz="1800" b="1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>
              <a:defRPr sz="1600" b="1">
                <a:latin typeface="+mj-lt"/>
              </a:defRPr>
            </a:lvl2pPr>
            <a:lvl3pPr>
              <a:defRPr sz="1600" b="1">
                <a:latin typeface="+mj-lt"/>
              </a:defRPr>
            </a:lvl3pPr>
            <a:lvl4pPr>
              <a:defRPr sz="1600" b="1">
                <a:latin typeface="+mj-lt"/>
              </a:defRPr>
            </a:lvl4pPr>
            <a:lvl5pPr>
              <a:defRPr sz="1600"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7" name="Text Placeholder 72">
            <a:extLst>
              <a:ext uri="{FF2B5EF4-FFF2-40B4-BE49-F238E27FC236}">
                <a16:creationId xmlns:a16="http://schemas.microsoft.com/office/drawing/2014/main" xmlns="" id="{8A1E29B9-167B-0042-B1AA-9C687967F55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5836" y="3104453"/>
            <a:ext cx="2845761" cy="1113088"/>
          </a:xfrm>
        </p:spPr>
        <p:txBody>
          <a:bodyPr>
            <a:normAutofit/>
          </a:bodyPr>
          <a:lstStyle>
            <a:lvl1pPr algn="r">
              <a:lnSpc>
                <a:spcPts val="1600"/>
              </a:lnSpc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algn="r">
              <a:lnSpc>
                <a:spcPts val="1600"/>
              </a:lnSpc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algn="r">
              <a:lnSpc>
                <a:spcPts val="1600"/>
              </a:lnSpc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3pPr>
            <a:lvl4pPr algn="r">
              <a:lnSpc>
                <a:spcPts val="1600"/>
              </a:lnSpc>
              <a:defRPr/>
            </a:lvl4pPr>
            <a:lvl5pPr algn="r">
              <a:lnSpc>
                <a:spcPts val="16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8" name="Text Placeholder 70">
            <a:extLst>
              <a:ext uri="{FF2B5EF4-FFF2-40B4-BE49-F238E27FC236}">
                <a16:creationId xmlns:a16="http://schemas.microsoft.com/office/drawing/2014/main" xmlns="" id="{C7C72B58-B121-F34D-A850-1E4166B35A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1005" y="4420481"/>
            <a:ext cx="2845185" cy="683684"/>
          </a:xfrm>
        </p:spPr>
        <p:txBody>
          <a:bodyPr>
            <a:noAutofit/>
          </a:bodyPr>
          <a:lstStyle>
            <a:lvl1pPr algn="r">
              <a:lnSpc>
                <a:spcPts val="1867"/>
              </a:lnSpc>
              <a:defRPr lang="en-US" sz="1800" b="1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>
              <a:defRPr sz="1600" b="1">
                <a:latin typeface="+mj-lt"/>
              </a:defRPr>
            </a:lvl2pPr>
            <a:lvl3pPr>
              <a:defRPr sz="1600" b="1">
                <a:latin typeface="+mj-lt"/>
              </a:defRPr>
            </a:lvl3pPr>
            <a:lvl4pPr>
              <a:defRPr sz="1600" b="1">
                <a:latin typeface="+mj-lt"/>
              </a:defRPr>
            </a:lvl4pPr>
            <a:lvl5pPr>
              <a:defRPr sz="1600"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9" name="Text Placeholder 72">
            <a:extLst>
              <a:ext uri="{FF2B5EF4-FFF2-40B4-BE49-F238E27FC236}">
                <a16:creationId xmlns:a16="http://schemas.microsoft.com/office/drawing/2014/main" xmlns="" id="{66760BB9-A240-424E-AF19-B4393E2D7E4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81005" y="5184175"/>
            <a:ext cx="2845761" cy="1013684"/>
          </a:xfrm>
        </p:spPr>
        <p:txBody>
          <a:bodyPr>
            <a:normAutofit/>
          </a:bodyPr>
          <a:lstStyle>
            <a:lvl1pPr indent="0" algn="r" defTabSz="914377" rtl="0" eaLnBrk="1" latinLnBrk="0" hangingPunct="1">
              <a:lnSpc>
                <a:spcPts val="1600"/>
              </a:lnSpc>
              <a:spcBef>
                <a:spcPts val="0"/>
              </a:spcBef>
              <a:buNone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indent="0" algn="r" defTabSz="914377" rtl="0" eaLnBrk="1" latinLnBrk="0" hangingPunct="1">
              <a:lnSpc>
                <a:spcPts val="1600"/>
              </a:lnSpc>
              <a:spcBef>
                <a:spcPts val="0"/>
              </a:spcBef>
              <a:buNone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algn="r">
              <a:lnSpc>
                <a:spcPts val="1600"/>
              </a:lnSpc>
              <a:defRPr/>
            </a:lvl3pPr>
            <a:lvl4pPr algn="r">
              <a:lnSpc>
                <a:spcPts val="1600"/>
              </a:lnSpc>
              <a:defRPr/>
            </a:lvl4pPr>
            <a:lvl5pPr algn="r">
              <a:lnSpc>
                <a:spcPts val="16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0" name="Text Placeholder 70">
            <a:extLst>
              <a:ext uri="{FF2B5EF4-FFF2-40B4-BE49-F238E27FC236}">
                <a16:creationId xmlns:a16="http://schemas.microsoft.com/office/drawing/2014/main" xmlns="" id="{8D7BAF8A-D7FA-5F40-80C2-BC8A23AE4B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42680" y="2357099"/>
            <a:ext cx="2845185" cy="683684"/>
          </a:xfrm>
        </p:spPr>
        <p:txBody>
          <a:bodyPr>
            <a:noAutofit/>
          </a:bodyPr>
          <a:lstStyle>
            <a:lvl1pPr algn="l">
              <a:lnSpc>
                <a:spcPts val="1867"/>
              </a:lnSpc>
              <a:defRPr lang="en-US" sz="1800" b="1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>
              <a:defRPr sz="1600" b="1">
                <a:latin typeface="+mj-lt"/>
              </a:defRPr>
            </a:lvl2pPr>
            <a:lvl3pPr>
              <a:defRPr sz="1600" b="1">
                <a:latin typeface="+mj-lt"/>
              </a:defRPr>
            </a:lvl3pPr>
            <a:lvl4pPr>
              <a:defRPr sz="1600" b="1">
                <a:latin typeface="+mj-lt"/>
              </a:defRPr>
            </a:lvl4pPr>
            <a:lvl5pPr>
              <a:defRPr sz="1600" b="1">
                <a:latin typeface="+mj-lt"/>
              </a:defRPr>
            </a:lvl5pPr>
          </a:lstStyle>
          <a:p>
            <a:pPr marL="0" lvl="0" indent="0" algn="r" defTabSz="914377" rtl="0" eaLnBrk="1" latinLnBrk="0" hangingPunct="1">
              <a:lnSpc>
                <a:spcPts val="1867"/>
              </a:lnSpc>
              <a:spcBef>
                <a:spcPts val="0"/>
              </a:spcBef>
              <a:buSzPct val="150000"/>
              <a:buFont typeface="Segoe UI" panose="020B0502040204020203" pitchFamily="34" charset="0"/>
              <a:buNone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81" name="Text Placeholder 72">
            <a:extLst>
              <a:ext uri="{FF2B5EF4-FFF2-40B4-BE49-F238E27FC236}">
                <a16:creationId xmlns:a16="http://schemas.microsoft.com/office/drawing/2014/main" xmlns="" id="{E333CE26-0890-7049-B58D-3B5FE5C2AD4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26813" y="3104452"/>
            <a:ext cx="2876920" cy="1113089"/>
          </a:xfrm>
        </p:spPr>
        <p:txBody>
          <a:bodyPr>
            <a:normAutofit/>
          </a:bodyPr>
          <a:lstStyle>
            <a:lvl1pPr marL="0" indent="0" algn="r" defTabSz="914377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457189" indent="0" algn="r" defTabSz="914377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914377" indent="0" algn="r" defTabSz="914377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3pPr>
            <a:lvl4pPr algn="r">
              <a:lnSpc>
                <a:spcPts val="1600"/>
              </a:lnSpc>
              <a:defRPr/>
            </a:lvl4pPr>
            <a:lvl5pPr algn="r">
              <a:lnSpc>
                <a:spcPts val="16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2" name="Text Placeholder 70">
            <a:extLst>
              <a:ext uri="{FF2B5EF4-FFF2-40B4-BE49-F238E27FC236}">
                <a16:creationId xmlns:a16="http://schemas.microsoft.com/office/drawing/2014/main" xmlns="" id="{6D8C414E-C875-644F-B791-ED03DD2EA7B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26813" y="4500491"/>
            <a:ext cx="2845185" cy="683684"/>
          </a:xfrm>
        </p:spPr>
        <p:txBody>
          <a:bodyPr>
            <a:noAutofit/>
          </a:bodyPr>
          <a:lstStyle>
            <a:lvl1pPr algn="l">
              <a:lnSpc>
                <a:spcPts val="1867"/>
              </a:lnSpc>
              <a:defRPr lang="en-US" sz="1800" b="1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>
              <a:defRPr sz="1600" b="1">
                <a:latin typeface="+mj-lt"/>
              </a:defRPr>
            </a:lvl2pPr>
            <a:lvl3pPr>
              <a:defRPr sz="1600" b="1">
                <a:latin typeface="+mj-lt"/>
              </a:defRPr>
            </a:lvl3pPr>
            <a:lvl4pPr>
              <a:defRPr sz="1600" b="1">
                <a:latin typeface="+mj-lt"/>
              </a:defRPr>
            </a:lvl4pPr>
            <a:lvl5pPr>
              <a:defRPr sz="1600" b="1">
                <a:latin typeface="+mj-lt"/>
              </a:defRPr>
            </a:lvl5pPr>
          </a:lstStyle>
          <a:p>
            <a:pPr marL="0" lvl="0" indent="0" algn="r" defTabSz="914377" rtl="0" eaLnBrk="1" latinLnBrk="0" hangingPunct="1">
              <a:lnSpc>
                <a:spcPts val="1867"/>
              </a:lnSpc>
              <a:spcBef>
                <a:spcPts val="0"/>
              </a:spcBef>
              <a:buSzPct val="150000"/>
              <a:buFont typeface="Segoe UI" panose="020B0502040204020203" pitchFamily="34" charset="0"/>
              <a:buNone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83" name="Text Placeholder 72">
            <a:extLst>
              <a:ext uri="{FF2B5EF4-FFF2-40B4-BE49-F238E27FC236}">
                <a16:creationId xmlns:a16="http://schemas.microsoft.com/office/drawing/2014/main" xmlns="" id="{E41D4163-495D-7246-B49D-8CF6A2CA2C4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419911" y="5184175"/>
            <a:ext cx="2858991" cy="1013684"/>
          </a:xfrm>
        </p:spPr>
        <p:txBody>
          <a:bodyPr>
            <a:normAutofit/>
          </a:bodyPr>
          <a:lstStyle>
            <a:lvl1pPr indent="0" algn="r" defTabSz="914377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indent="0" algn="r" defTabSz="914377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kern="1200" spc="67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algn="r">
              <a:lnSpc>
                <a:spcPts val="1600"/>
              </a:lnSpc>
              <a:defRPr/>
            </a:lvl3pPr>
            <a:lvl4pPr algn="r">
              <a:lnSpc>
                <a:spcPts val="1600"/>
              </a:lnSpc>
              <a:defRPr/>
            </a:lvl4pPr>
            <a:lvl5pPr algn="r">
              <a:lnSpc>
                <a:spcPts val="16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54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-WHIT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CA3E6A-DD08-5B48-8F12-CE11D4990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740" y="898608"/>
            <a:ext cx="10972800" cy="578457"/>
          </a:xfrm>
          <a:prstGeom prst="rect">
            <a:avLst/>
          </a:prstGeom>
        </p:spPr>
        <p:txBody>
          <a:bodyPr/>
          <a:lstStyle>
            <a:lvl1pPr algn="ctr">
              <a:defRPr sz="3200" spc="5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xmlns="" id="{832FA27C-C9A7-9948-9D3B-23F7E2F1FB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6741" y="1470041"/>
            <a:ext cx="10965873" cy="5969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333" spc="67" baseline="0">
                <a:solidFill>
                  <a:schemeClr val="bg2"/>
                </a:solidFill>
              </a:defRPr>
            </a:lvl1pPr>
            <a:lvl2pPr marL="0" indent="0">
              <a:lnSpc>
                <a:spcPts val="1533"/>
              </a:lnSpc>
              <a:buNone/>
              <a:defRPr sz="1267" spc="133" baseline="0"/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  <a:br>
              <a:rPr lang="en-US" dirty="0"/>
            </a:br>
            <a:r>
              <a:rPr lang="en-US" dirty="0"/>
              <a:t>Second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18588E6-371F-FE47-9A20-04D958042CB0}"/>
              </a:ext>
            </a:extLst>
          </p:cNvPr>
          <p:cNvSpPr txBox="1"/>
          <p:nvPr userDrawn="1"/>
        </p:nvSpPr>
        <p:spPr>
          <a:xfrm>
            <a:off x="4535526" y="465137"/>
            <a:ext cx="3133725" cy="256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194">
              <a:defRPr/>
            </a:pPr>
            <a:r>
              <a:rPr lang="en-US" sz="1067" b="1" spc="600" baseline="0" dirty="0">
                <a:solidFill>
                  <a:schemeClr val="bg1"/>
                </a:solidFill>
                <a:latin typeface="Segoe UI Semibold" panose="020B0502040204020203" pitchFamily="34" charset="0"/>
                <a:ea typeface="Montserrat" charset="0"/>
                <a:cs typeface="Segoe UI Semibold" panose="020B0502040204020203" pitchFamily="34" charset="0"/>
              </a:rPr>
              <a:t>END USER SERVICES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9814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E49F477-0C89-9A44-BBC8-46548EE95126}"/>
              </a:ext>
            </a:extLst>
          </p:cNvPr>
          <p:cNvSpPr txBox="1"/>
          <p:nvPr userDrawn="1"/>
        </p:nvSpPr>
        <p:spPr>
          <a:xfrm>
            <a:off x="11733583" y="6492515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8F358597-D05F-6E44-89B2-18557B15F857}"/>
              </a:ext>
            </a:extLst>
          </p:cNvPr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xmlns="" id="{8C7829D2-0AB3-A14D-9E37-8981CA7DD7BF}"/>
              </a:ext>
            </a:extLst>
          </p:cNvPr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xmlns="" id="{F02B4582-922A-4C48-921B-D9655872D0A8}"/>
              </a:ext>
            </a:extLst>
          </p:cNvPr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9" name="Action Button: Custom 2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A4167EDA-FC3F-5A4B-BAD1-CA55C17EC270}"/>
              </a:ext>
            </a:extLst>
          </p:cNvPr>
          <p:cNvSpPr/>
          <p:nvPr userDrawn="1"/>
        </p:nvSpPr>
        <p:spPr>
          <a:xfrm>
            <a:off x="11216551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30" name="Action Button: Custom 2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C06E98EE-77EF-BC41-A01F-982C4B2FB6A1}"/>
              </a:ext>
            </a:extLst>
          </p:cNvPr>
          <p:cNvSpPr/>
          <p:nvPr userDrawn="1"/>
        </p:nvSpPr>
        <p:spPr>
          <a:xfrm>
            <a:off x="11477253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85F7108-95E8-254D-9DFA-4DC3A7B5C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0601"/>
          <a:stretch/>
        </p:blipFill>
        <p:spPr>
          <a:xfrm>
            <a:off x="0" y="686102"/>
            <a:ext cx="3831772" cy="167357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B6E31D2D-1258-974A-AE07-FAEBB1CD0E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3058" b="-48157"/>
          <a:stretch/>
        </p:blipFill>
        <p:spPr>
          <a:xfrm rot="5400000">
            <a:off x="10406481" y="6076158"/>
            <a:ext cx="1405702" cy="157982"/>
          </a:xfrm>
          <a:prstGeom prst="rect">
            <a:avLst/>
          </a:prstGeom>
        </p:spPr>
      </p:pic>
      <p:sp>
        <p:nvSpPr>
          <p:cNvPr id="23" name="Title 4">
            <a:extLst>
              <a:ext uri="{FF2B5EF4-FFF2-40B4-BE49-F238E27FC236}">
                <a16:creationId xmlns:a16="http://schemas.microsoft.com/office/drawing/2014/main" xmlns="" id="{BEA15382-B268-4CBC-BAA4-AB857D83F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0167" y="389606"/>
            <a:ext cx="6477000" cy="202447"/>
          </a:xfrm>
          <a:prstGeom prst="rect">
            <a:avLst/>
          </a:prstGeom>
        </p:spPr>
        <p:txBody>
          <a:bodyPr/>
          <a:lstStyle>
            <a:lvl1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</a:defRPr>
            </a:lvl1pPr>
          </a:lstStyle>
          <a:p>
            <a:pPr marL="0" marR="0" lvl="0" indent="0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1000" b="1" i="0" u="none" strike="noStrike" kern="1200" cap="none" spc="600" normalizeH="0" baseline="0" noProof="0" dirty="0">
                <a:ln>
                  <a:noFill/>
                </a:ln>
                <a:solidFill>
                  <a:srgbClr val="004779"/>
                </a:solidFill>
                <a:effectLst/>
                <a:uLnTx/>
                <a:uFillTx/>
                <a:latin typeface="Segoe UI Semibold" panose="020B0502040204020203" pitchFamily="34" charset="0"/>
                <a:ea typeface="Montserrat" charset="0"/>
                <a:cs typeface="Segoe UI Semibold" panose="020B0502040204020203" pitchFamily="34" charset="0"/>
              </a:rPr>
              <a:t>SLIDE TITLE GOES HERE</a:t>
            </a:r>
            <a:br>
              <a:rPr kumimoji="0" lang="en-US" sz="1000" b="1" i="0" u="none" strike="noStrike" kern="1200" cap="none" spc="600" normalizeH="0" baseline="0" noProof="0" dirty="0">
                <a:ln>
                  <a:noFill/>
                </a:ln>
                <a:solidFill>
                  <a:srgbClr val="004779"/>
                </a:solidFill>
                <a:effectLst/>
                <a:uLnTx/>
                <a:uFillTx/>
                <a:latin typeface="Segoe UI Semibold" panose="020B0502040204020203" pitchFamily="34" charset="0"/>
                <a:ea typeface="Montserrat" charset="0"/>
                <a:cs typeface="Segoe UI Semibold" panose="020B0502040204020203" pitchFamily="34" charset="0"/>
              </a:rPr>
            </a:br>
            <a:endParaRPr lang="en-US" sz="4400" b="1" spc="600" dirty="0">
              <a:solidFill>
                <a:srgbClr val="004779"/>
              </a:solidFill>
              <a:latin typeface="Segoe UI Semibold" panose="020B0502040204020203" pitchFamily="34" charset="0"/>
              <a:ea typeface="Montserrat" charset="0"/>
              <a:cs typeface="Segoe UI Semibold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4732" y="184905"/>
            <a:ext cx="1268307" cy="814296"/>
          </a:xfrm>
          <a:prstGeom prst="rect">
            <a:avLst/>
          </a:prstGeom>
        </p:spPr>
      </p:pic>
      <p:pic>
        <p:nvPicPr>
          <p:cNvPr id="16" name="Object 6" descr="preencoded.png">
            <a:extLst>
              <a:ext uri="{FF2B5EF4-FFF2-40B4-BE49-F238E27FC236}">
                <a16:creationId xmlns:a16="http://schemas.microsoft.com/office/drawing/2014/main" xmlns="" id="{A861234B-5400-334A-8DDA-1D89F460E9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5290185" y="2512695"/>
            <a:ext cx="1466850" cy="647700"/>
          </a:xfrm>
          <a:prstGeom prst="rect">
            <a:avLst/>
          </a:prstGeom>
        </p:spPr>
      </p:pic>
      <p:pic>
        <p:nvPicPr>
          <p:cNvPr id="17" name="Object 7" descr="preencoded.png">
            <a:extLst>
              <a:ext uri="{FF2B5EF4-FFF2-40B4-BE49-F238E27FC236}">
                <a16:creationId xmlns:a16="http://schemas.microsoft.com/office/drawing/2014/main" xmlns="" id="{93EC1BE6-FFC9-AC41-878D-7FBFA0D4ADB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6176010" y="2103120"/>
            <a:ext cx="285750" cy="171450"/>
          </a:xfrm>
          <a:prstGeom prst="rect">
            <a:avLst/>
          </a:prstGeom>
        </p:spPr>
      </p:pic>
      <p:pic>
        <p:nvPicPr>
          <p:cNvPr id="18" name="Object 8" descr="preencoded.png">
            <a:extLst>
              <a:ext uri="{FF2B5EF4-FFF2-40B4-BE49-F238E27FC236}">
                <a16:creationId xmlns:a16="http://schemas.microsoft.com/office/drawing/2014/main" xmlns="" id="{2A6E8C05-0D58-5F4E-AB50-FA06287F41F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6823710" y="2760345"/>
            <a:ext cx="285750" cy="266700"/>
          </a:xfrm>
          <a:prstGeom prst="rect">
            <a:avLst/>
          </a:prstGeom>
        </p:spPr>
      </p:pic>
      <p:pic>
        <p:nvPicPr>
          <p:cNvPr id="19" name="Object 9" descr="preencoded.png">
            <a:extLst>
              <a:ext uri="{FF2B5EF4-FFF2-40B4-BE49-F238E27FC236}">
                <a16:creationId xmlns:a16="http://schemas.microsoft.com/office/drawing/2014/main" xmlns="" id="{97F51F69-5E0D-E546-A651-305F2BAF04B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/>
        </p:blipFill>
        <p:spPr>
          <a:xfrm>
            <a:off x="5042535" y="2893695"/>
            <a:ext cx="1943100" cy="266700"/>
          </a:xfrm>
          <a:prstGeom prst="rect">
            <a:avLst/>
          </a:prstGeom>
        </p:spPr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="" id="{513F9143-9507-CC41-A149-BA958493AB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9598" y="3498058"/>
            <a:ext cx="4608692" cy="297517"/>
          </a:xfrm>
        </p:spPr>
        <p:txBody>
          <a:bodyPr wrap="square">
            <a:spAutoFit/>
          </a:bodyPr>
          <a:lstStyle>
            <a:lvl1pPr marL="0" indent="0" algn="ctr">
              <a:buNone/>
              <a:defRPr sz="4000" b="1">
                <a:solidFill>
                  <a:srgbClr val="EA761F"/>
                </a:solidFill>
              </a:defRPr>
            </a:lvl1pPr>
          </a:lstStyle>
          <a:p>
            <a:pPr algn="l"/>
            <a:r>
              <a:rPr lang="en-US" dirty="0">
                <a:latin typeface="AmplitudeTF" panose="02000506050000020004" pitchFamily="50" charset="0"/>
              </a:rPr>
              <a:t>Section Break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xmlns="" id="{D0CD7B7E-EFCD-2148-957F-608DFEBE3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81579" y="3995467"/>
            <a:ext cx="2535928" cy="353240"/>
          </a:xfrm>
        </p:spPr>
        <p:txBody>
          <a:bodyPr wrap="square" anchor="ctr" anchorCtr="0">
            <a:normAutofit/>
          </a:bodyPr>
          <a:lstStyle>
            <a:lvl1pPr marL="0" indent="0" algn="ctr">
              <a:buNone/>
              <a:defRPr sz="1800" b="0">
                <a:solidFill>
                  <a:srgbClr val="000000"/>
                </a:solidFill>
              </a:defRPr>
            </a:lvl1pPr>
          </a:lstStyle>
          <a:p>
            <a:pPr algn="l"/>
            <a:r>
              <a:rPr lang="en-US" dirty="0">
                <a:latin typeface="AmplitudeTF" panose="02000506050000020004" pitchFamily="50" charset="0"/>
              </a:rPr>
              <a:t>Subtitle goes here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2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E49F477-0C89-9A44-BBC8-46548EE95126}"/>
              </a:ext>
            </a:extLst>
          </p:cNvPr>
          <p:cNvSpPr txBox="1"/>
          <p:nvPr userDrawn="1"/>
        </p:nvSpPr>
        <p:spPr>
          <a:xfrm>
            <a:off x="11733583" y="6492515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8F358597-D05F-6E44-89B2-18557B15F857}"/>
              </a:ext>
            </a:extLst>
          </p:cNvPr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xmlns="" id="{8C7829D2-0AB3-A14D-9E37-8981CA7DD7BF}"/>
              </a:ext>
            </a:extLst>
          </p:cNvPr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xmlns="" id="{F02B4582-922A-4C48-921B-D9655872D0A8}"/>
              </a:ext>
            </a:extLst>
          </p:cNvPr>
          <p:cNvSpPr/>
          <p:nvPr userDrawn="1"/>
        </p:nvSpPr>
        <p:spPr>
          <a:xfrm flipH="1">
            <a:off x="11177394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9" name="Action Button: Custom 2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A4167EDA-FC3F-5A4B-BAD1-CA55C17EC270}"/>
              </a:ext>
            </a:extLst>
          </p:cNvPr>
          <p:cNvSpPr/>
          <p:nvPr userDrawn="1"/>
        </p:nvSpPr>
        <p:spPr>
          <a:xfrm>
            <a:off x="11177394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30" name="Action Button: Custom 2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C06E98EE-77EF-BC41-A01F-982C4B2FB6A1}"/>
              </a:ext>
            </a:extLst>
          </p:cNvPr>
          <p:cNvSpPr/>
          <p:nvPr userDrawn="1"/>
        </p:nvSpPr>
        <p:spPr>
          <a:xfrm>
            <a:off x="11477253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85F7108-95E8-254D-9DFA-4DC3A7B5C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0601"/>
          <a:stretch/>
        </p:blipFill>
        <p:spPr>
          <a:xfrm>
            <a:off x="0" y="686102"/>
            <a:ext cx="3831772" cy="167357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B6E31D2D-1258-974A-AE07-FAEBB1CD0E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3058" b="-48157"/>
          <a:stretch/>
        </p:blipFill>
        <p:spPr>
          <a:xfrm rot="5400000">
            <a:off x="10398710" y="6076158"/>
            <a:ext cx="1405702" cy="1579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4732" y="184905"/>
            <a:ext cx="1268307" cy="814296"/>
          </a:xfrm>
          <a:prstGeom prst="rect">
            <a:avLst/>
          </a:prstGeom>
        </p:spPr>
      </p:pic>
      <p:sp>
        <p:nvSpPr>
          <p:cNvPr id="2" name="AutoShape 2" descr="Ignite avatars in grass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 bwMode="auto">
          <a:xfrm>
            <a:off x="4789170" y="2978998"/>
            <a:ext cx="2679901" cy="39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ts val="1867"/>
              </a:lnSpc>
            </a:pPr>
            <a:r>
              <a:rPr lang="en-GB" sz="4000" b="1" spc="133" dirty="0" smtClean="0">
                <a:solidFill>
                  <a:srgbClr val="000000"/>
                </a:solidFill>
                <a:latin typeface="AmplitudeTF" panose="02000506050000020004" pitchFamily="50" charset="0"/>
                <a:ea typeface="Montserrat Light"/>
                <a:cs typeface="Segoe UI Regular" panose="020B0502040204020203" pitchFamily="34" charset="0"/>
              </a:rPr>
              <a:t>Thank you </a:t>
            </a:r>
            <a:endParaRPr lang="en-US" sz="4000" b="1" spc="133" dirty="0">
              <a:solidFill>
                <a:srgbClr val="000000"/>
              </a:solidFill>
              <a:latin typeface="AmplitudeTF" panose="02000506050000020004" pitchFamily="50" charset="0"/>
              <a:ea typeface="Montserrat Light"/>
              <a:cs typeface="Segoe UI Regular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41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7352B2-246C-BA47-88B3-8131E1F95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892" y="1039495"/>
            <a:ext cx="11486728" cy="732155"/>
          </a:xfrm>
          <a:prstGeom prst="rect">
            <a:avLst/>
          </a:prstGeom>
        </p:spPr>
        <p:txBody>
          <a:bodyPr/>
          <a:lstStyle>
            <a:lvl1pPr algn="ctr"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1788" y="1943100"/>
            <a:ext cx="11487150" cy="4229100"/>
          </a:xfrm>
        </p:spPr>
        <p:txBody>
          <a:bodyPr/>
          <a:lstStyle>
            <a:lvl1pPr>
              <a:lnSpc>
                <a:spcPct val="200000"/>
              </a:lnSpc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336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Moni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21EDA5-5ECE-9B4F-937B-4EC4F147F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898608"/>
            <a:ext cx="10972800" cy="578457"/>
          </a:xfrm>
          <a:prstGeom prst="rect">
            <a:avLst/>
          </a:prstGeom>
        </p:spPr>
        <p:txBody>
          <a:bodyPr/>
          <a:lstStyle>
            <a:lvl1pPr algn="ctr"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dobe Devanagari" panose="02040503050201020203" pitchFamily="18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6685769-00FC-1544-918A-B0202A6472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2" y="2375997"/>
            <a:ext cx="4158383" cy="363139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1E750DE4-7A5B-884D-9572-805E7BCC45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1" y="1467624"/>
            <a:ext cx="10667999" cy="5969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3D7271F3-87B0-DF45-8BF5-3D0B15CCCB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9938" y="2537313"/>
            <a:ext cx="3804269" cy="23558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xmlns="" id="{561F1F38-CCD6-9C4D-95B7-0080A69C96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0599" y="2480650"/>
            <a:ext cx="4102196" cy="596900"/>
          </a:xfr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ts val="1600"/>
              </a:lnSpc>
              <a:spcBef>
                <a:spcPts val="0"/>
              </a:spcBef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>
              <a:lnSpc>
                <a:spcPts val="1733"/>
              </a:lnSpc>
              <a:buNone/>
              <a:defRPr sz="1333" spc="147" baseline="0"/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xmlns="" id="{CC752452-995B-544D-A362-85ACE42BAA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50599" y="4543962"/>
            <a:ext cx="4102196" cy="596900"/>
          </a:xfrm>
        </p:spPr>
        <p:txBody>
          <a:bodyPr>
            <a:noAutofit/>
          </a:bodyPr>
          <a:lstStyle>
            <a:lvl1pPr marL="0" indent="0">
              <a:lnSpc>
                <a:spcPts val="1733"/>
              </a:lnSpc>
              <a:buNone/>
              <a:defRPr lang="en-US" sz="1800" kern="1200" spc="133" baseline="0" dirty="0">
                <a:solidFill>
                  <a:srgbClr val="000000"/>
                </a:solidFill>
                <a:latin typeface="AmplitudeTF" panose="02000506050000020004" pitchFamily="50" charset="0"/>
                <a:ea typeface="+mn-ea"/>
                <a:cs typeface="+mn-cs"/>
              </a:defRPr>
            </a:lvl1pPr>
            <a:lvl2pPr marL="0" indent="0">
              <a:lnSpc>
                <a:spcPts val="1733"/>
              </a:lnSpc>
              <a:buNone/>
              <a:defRPr sz="1333" spc="147" baseline="0"/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marL="0" lvl="0" indent="0" algn="l" defTabSz="914377" rtl="0" eaLnBrk="1" latinLnBrk="0" hangingPunct="1">
              <a:lnSpc>
                <a:spcPts val="1600"/>
              </a:lnSpc>
              <a:spcBef>
                <a:spcPts val="0"/>
              </a:spcBef>
              <a:buSzPct val="150000"/>
              <a:buFont typeface="Segoe UI" panose="020B0502040204020203" pitchFamily="34" charset="0"/>
              <a:buNone/>
            </a:pPr>
            <a:r>
              <a:rPr lang="en-US" dirty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sp>
        <p:nvSpPr>
          <p:cNvPr id="4" name="AutoShape 2" descr="Ignite avatars in grass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642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76">
          <p15:clr>
            <a:srgbClr val="FBAE40"/>
          </p15:clr>
        </p15:guide>
        <p15:guide id="4" pos="7104">
          <p15:clr>
            <a:srgbClr val="FBAE40"/>
          </p15:clr>
        </p15:guide>
        <p15:guide id="6" pos="7296">
          <p15:clr>
            <a:srgbClr val="FBAE40"/>
          </p15:clr>
        </p15:guide>
        <p15:guide id="7" pos="384">
          <p15:clr>
            <a:srgbClr val="FBAE40"/>
          </p15:clr>
        </p15:guide>
        <p15:guide id="8" orient="horz" pos="1008">
          <p15:clr>
            <a:srgbClr val="FBAE40"/>
          </p15:clr>
        </p15:guide>
        <p15:guide id="9" orient="horz" pos="16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23333" y="1097280"/>
            <a:ext cx="11578167" cy="50749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Pct val="150000"/>
              <a:buFont typeface="Segoe UI" panose="020B0502040204020203" pitchFamily="34" charset="0"/>
              <a:buNone/>
              <a:defRPr sz="1800" spc="133" baseline="0">
                <a:solidFill>
                  <a:srgbClr val="000000"/>
                </a:solidFill>
                <a:latin typeface="AmplitudeTF" panose="02000506050000020004" pitchFamily="50" charset="0"/>
              </a:defRPr>
            </a:lvl1pPr>
            <a:lvl2pPr marL="457189" indent="0">
              <a:spcBef>
                <a:spcPts val="0"/>
              </a:spcBef>
              <a:buFont typeface="Courier New" panose="02070309020205020404" pitchFamily="49" charset="0"/>
              <a:buNone/>
              <a:defRPr sz="1800" spc="133" baseline="0">
                <a:solidFill>
                  <a:srgbClr val="000000"/>
                </a:solidFill>
                <a:latin typeface="AmplitudeTF" panose="02000506050000020004" pitchFamily="50" charset="0"/>
              </a:defRPr>
            </a:lvl2pPr>
            <a:lvl3pPr marL="914377" indent="0">
              <a:spcBef>
                <a:spcPts val="0"/>
              </a:spcBef>
              <a:buSzPct val="90000"/>
              <a:buFont typeface="Segoe UI" panose="020B0502040204020203" pitchFamily="34" charset="0"/>
              <a:buNone/>
              <a:defRPr sz="1800" spc="133" baseline="0">
                <a:solidFill>
                  <a:srgbClr val="000000"/>
                </a:solidFill>
                <a:latin typeface="AmplitudeTF" panose="02000506050000020004" pitchFamily="50" charset="0"/>
              </a:defRPr>
            </a:lvl3pPr>
            <a:lvl4pPr marL="1371566" indent="0">
              <a:spcBef>
                <a:spcPts val="0"/>
              </a:spcBef>
              <a:buSzPct val="90000"/>
              <a:buFont typeface="Segoe UI" panose="020B0502040204020203" pitchFamily="34" charset="0"/>
              <a:buNone/>
              <a:defRPr sz="1800" spc="133" baseline="0">
                <a:solidFill>
                  <a:srgbClr val="000000"/>
                </a:solidFill>
                <a:latin typeface="AmplitudeTF" panose="02000506050000020004" pitchFamily="50" charset="0"/>
              </a:defRPr>
            </a:lvl4pPr>
            <a:lvl5pPr marL="1828754" indent="0">
              <a:spcBef>
                <a:spcPts val="0"/>
              </a:spcBef>
              <a:buSzPct val="90000"/>
              <a:buFont typeface="Segoe UI" panose="020B0502040204020203" pitchFamily="34" charset="0"/>
              <a:buNone/>
              <a:defRPr sz="1800" spc="133" baseline="0">
                <a:solidFill>
                  <a:srgbClr val="000000"/>
                </a:solidFill>
                <a:latin typeface="AmplitudeTF" panose="02000506050000020004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9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2931762" y="3773273"/>
            <a:ext cx="116506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0" i="0" spc="320" dirty="0">
                <a:solidFill>
                  <a:schemeClr val="bg2"/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IMAGE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6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7352B2-246C-BA47-88B3-8131E1F95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52" y="107378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lang="en-US" sz="4000" b="1" kern="1200" spc="133" dirty="0">
                <a:solidFill>
                  <a:srgbClr val="EA761F"/>
                </a:solidFill>
                <a:latin typeface="AmplitudeTF" panose="02000506050000020004" pitchFamily="50" charset="0"/>
                <a:ea typeface="AmplitudeTF" panose="02000506050000020004" pitchFamily="50" charset="0"/>
                <a:cs typeface="AmplitudeTF" panose="0200050605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452" y="84312"/>
            <a:ext cx="1268307" cy="814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2200"/>
            <a:ext cx="1110138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4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11733583" y="6492514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rgbClr val="666666"/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rgbClr val="666666"/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rgbClr val="6666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2" name="Freeform 21"/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3" name="Action Button: Custom 22">
            <a:hlinkClick r:id="" action="ppaction://hlinkshowjump?jump=previousslide" highlightClick="1"/>
          </p:cNvPr>
          <p:cNvSpPr/>
          <p:nvPr userDrawn="1"/>
        </p:nvSpPr>
        <p:spPr>
          <a:xfrm>
            <a:off x="11216551" y="6551137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24" name="Action Button: Custom 23">
            <a:hlinkClick r:id="" action="ppaction://hlinkshowjump?jump=nextslide" highlightClick="1"/>
          </p:cNvPr>
          <p:cNvSpPr/>
          <p:nvPr userDrawn="1"/>
        </p:nvSpPr>
        <p:spPr>
          <a:xfrm>
            <a:off x="11477253" y="6551137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536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0" r:id="rId2"/>
    <p:sldLayoutId id="2147483717" r:id="rId3"/>
    <p:sldLayoutId id="2147483738" r:id="rId4"/>
    <p:sldLayoutId id="2147483739" r:id="rId5"/>
    <p:sldLayoutId id="2147483681" r:id="rId6"/>
    <p:sldLayoutId id="2147483665" r:id="rId7"/>
    <p:sldLayoutId id="2147483666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8" r:id="rId14"/>
    <p:sldLayoutId id="2147483679" r:id="rId15"/>
    <p:sldLayoutId id="2147483680" r:id="rId16"/>
    <p:sldLayoutId id="2147483682" r:id="rId17"/>
    <p:sldLayoutId id="2147483686" r:id="rId18"/>
    <p:sldLayoutId id="2147483687" r:id="rId19"/>
    <p:sldLayoutId id="2147483690" r:id="rId20"/>
    <p:sldLayoutId id="2147483691" r:id="rId21"/>
    <p:sldLayoutId id="2147483692" r:id="rId22"/>
    <p:sldLayoutId id="2147483704" r:id="rId23"/>
    <p:sldLayoutId id="2147483706" r:id="rId24"/>
    <p:sldLayoutId id="2147483707" r:id="rId25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ts val="1600"/>
        </a:lnSpc>
        <a:spcBef>
          <a:spcPts val="0"/>
        </a:spcBef>
        <a:buSzPct val="150000"/>
        <a:buFont typeface="Segoe UI" panose="020B0502040204020203" pitchFamily="34" charset="0"/>
        <a:buNone/>
        <a:defRPr sz="1800" kern="1200" spc="67" baseline="0">
          <a:solidFill>
            <a:srgbClr val="000000"/>
          </a:solidFill>
          <a:latin typeface="AmplitudeTF" panose="02000506050000020004" pitchFamily="50" charset="0"/>
          <a:ea typeface="+mn-ea"/>
          <a:cs typeface="+mn-cs"/>
        </a:defRPr>
      </a:lvl1pPr>
      <a:lvl2pPr marL="457189" indent="0" algn="l" defTabSz="914377" rtl="0" eaLnBrk="1" latinLnBrk="0" hangingPunct="1">
        <a:lnSpc>
          <a:spcPts val="1600"/>
        </a:lnSpc>
        <a:spcBef>
          <a:spcPts val="0"/>
        </a:spcBef>
        <a:buFont typeface="Courier New" panose="02070309020205020404" pitchFamily="49" charset="0"/>
        <a:buNone/>
        <a:defRPr sz="1800" kern="1200" spc="67" baseline="0">
          <a:solidFill>
            <a:srgbClr val="000000"/>
          </a:solidFill>
          <a:latin typeface="AmplitudeTF" panose="02000506050000020004" pitchFamily="50" charset="0"/>
          <a:ea typeface="+mn-ea"/>
          <a:cs typeface="+mn-cs"/>
        </a:defRPr>
      </a:lvl2pPr>
      <a:lvl3pPr marL="914377" indent="0" algn="l" defTabSz="914377" rtl="0" eaLnBrk="1" latinLnBrk="0" hangingPunct="1">
        <a:lnSpc>
          <a:spcPts val="1600"/>
        </a:lnSpc>
        <a:spcBef>
          <a:spcPts val="0"/>
        </a:spcBef>
        <a:buSzPct val="90000"/>
        <a:buFont typeface="Segoe UI" panose="020B0502040204020203" pitchFamily="34" charset="0"/>
        <a:buNone/>
        <a:defRPr sz="1800" kern="1200" spc="67" baseline="0">
          <a:solidFill>
            <a:srgbClr val="000000"/>
          </a:solidFill>
          <a:latin typeface="AmplitudeTF" panose="02000506050000020004" pitchFamily="50" charset="0"/>
          <a:ea typeface="+mn-ea"/>
          <a:cs typeface="+mn-cs"/>
        </a:defRPr>
      </a:lvl3pPr>
      <a:lvl4pPr marL="1371566" indent="0" algn="l" defTabSz="914377" rtl="0" eaLnBrk="1" latinLnBrk="0" hangingPunct="1">
        <a:lnSpc>
          <a:spcPts val="1600"/>
        </a:lnSpc>
        <a:spcBef>
          <a:spcPts val="0"/>
        </a:spcBef>
        <a:buSzPct val="90000"/>
        <a:buFont typeface="Segoe UI" panose="020B0502040204020203" pitchFamily="34" charset="0"/>
        <a:buNone/>
        <a:defRPr sz="1800" kern="1200" spc="67" baseline="0">
          <a:solidFill>
            <a:srgbClr val="000000"/>
          </a:solidFill>
          <a:latin typeface="AmplitudeTF" panose="02000506050000020004" pitchFamily="50" charset="0"/>
          <a:ea typeface="+mn-ea"/>
          <a:cs typeface="+mn-cs"/>
        </a:defRPr>
      </a:lvl4pPr>
      <a:lvl5pPr marL="1828754" indent="0" algn="l" defTabSz="914377" rtl="0" eaLnBrk="1" latinLnBrk="0" hangingPunct="1">
        <a:lnSpc>
          <a:spcPts val="1600"/>
        </a:lnSpc>
        <a:spcBef>
          <a:spcPts val="0"/>
        </a:spcBef>
        <a:buSzPct val="90000"/>
        <a:buFont typeface="Segoe UI" panose="020B0502040204020203" pitchFamily="34" charset="0"/>
        <a:buNone/>
        <a:defRPr sz="1800" kern="1200" spc="67" baseline="0">
          <a:solidFill>
            <a:srgbClr val="000000"/>
          </a:solidFill>
          <a:latin typeface="AmplitudeTF" panose="02000506050000020004" pitchFamily="50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SzPct val="90000"/>
        <a:buFont typeface="Segoe UI" panose="020B0502040204020203" pitchFamily="34" charset="0"/>
        <a:buChar char="◌"/>
        <a:defRPr sz="1067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743131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83230" y="2438489"/>
            <a:ext cx="9015378" cy="297517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 smtClean="0"/>
              <a:t>Thunkable</a:t>
            </a:r>
            <a:r>
              <a:rPr lang="en-US" dirty="0" smtClean="0"/>
              <a:t> </a:t>
            </a:r>
            <a:r>
              <a:rPr lang="en-US" dirty="0"/>
              <a:t>- Blue 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3230"/>
            <a:ext cx="12192000" cy="732155"/>
          </a:xfrm>
        </p:spPr>
        <p:txBody>
          <a:bodyPr/>
          <a:lstStyle/>
          <a:p>
            <a:r>
              <a:rPr lang="en-GB" spc="-1" dirty="0" smtClean="0"/>
              <a:t>Blocks – Compare value of slider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B970B3E-5E32-4D82-AD27-5A60C5C38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52" y="1137138"/>
            <a:ext cx="10906656" cy="490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6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584" y="188399"/>
            <a:ext cx="12474267" cy="732155"/>
          </a:xfrm>
        </p:spPr>
        <p:txBody>
          <a:bodyPr/>
          <a:lstStyle/>
          <a:p>
            <a:r>
              <a:rPr lang="en-GB" spc="-1" dirty="0" smtClean="0"/>
              <a:t>Blocks – Hide/Reveal images based on Slider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D6EB67E-5A5D-46DA-ABB5-A23DD9823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28" y="1052481"/>
            <a:ext cx="10950938" cy="499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1692" y="216618"/>
            <a:ext cx="12192000" cy="578457"/>
          </a:xfrm>
        </p:spPr>
        <p:txBody>
          <a:bodyPr/>
          <a:lstStyle/>
          <a:p>
            <a:r>
              <a:rPr lang="en-GB" spc="-1" dirty="0"/>
              <a:t>Blocks – Hide/Reveal images based on Slider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17517" y="1207494"/>
            <a:ext cx="10972800" cy="4837046"/>
            <a:chOff x="504000" y="1336936"/>
            <a:chExt cx="8559407" cy="4107534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FD93384F-3CD6-4AC7-803D-E6B58C56A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4000" y="1855304"/>
              <a:ext cx="1846131" cy="358916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0A147352-50A2-468F-B197-A661716AC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2924" y="1855304"/>
              <a:ext cx="1846131" cy="3589166"/>
            </a:xfrm>
            <a:prstGeom prst="rect">
              <a:avLst/>
            </a:prstGeom>
          </p:spPr>
        </p:pic>
        <p:sp>
          <p:nvSpPr>
            <p:cNvPr id="13" name="Title 17">
              <a:extLst>
                <a:ext uri="{FF2B5EF4-FFF2-40B4-BE49-F238E27FC236}">
                  <a16:creationId xmlns="" xmlns:a16="http://schemas.microsoft.com/office/drawing/2014/main" id="{B7FF8BB6-EE9A-4C89-A5BC-89B366CC35B1}"/>
                </a:ext>
              </a:extLst>
            </p:cNvPr>
            <p:cNvSpPr txBox="1">
              <a:spLocks/>
            </p:cNvSpPr>
            <p:nvPr/>
          </p:nvSpPr>
          <p:spPr>
            <a:xfrm>
              <a:off x="757195" y="1336936"/>
              <a:ext cx="886076" cy="353951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400" dirty="0">
                  <a:solidFill>
                    <a:srgbClr val="000000"/>
                  </a:solidFill>
                </a:rPr>
                <a:t>1. On-Load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14" name="Title 17">
              <a:extLst>
                <a:ext uri="{FF2B5EF4-FFF2-40B4-BE49-F238E27FC236}">
                  <a16:creationId xmlns="" xmlns:a16="http://schemas.microsoft.com/office/drawing/2014/main" id="{AE77D589-58DF-4955-BDE9-124997C0688A}"/>
                </a:ext>
              </a:extLst>
            </p:cNvPr>
            <p:cNvSpPr txBox="1">
              <a:spLocks/>
            </p:cNvSpPr>
            <p:nvPr/>
          </p:nvSpPr>
          <p:spPr>
            <a:xfrm>
              <a:off x="3212951" y="1336936"/>
              <a:ext cx="886076" cy="353951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400" dirty="0">
                  <a:solidFill>
                    <a:srgbClr val="000000"/>
                  </a:solidFill>
                </a:rPr>
                <a:t>2. Value = 5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15" name="Title 17">
              <a:extLst>
                <a:ext uri="{FF2B5EF4-FFF2-40B4-BE49-F238E27FC236}">
                  <a16:creationId xmlns="" xmlns:a16="http://schemas.microsoft.com/office/drawing/2014/main" id="{481622CC-E9FF-44BB-89A1-207A48EFDDE0}"/>
                </a:ext>
              </a:extLst>
            </p:cNvPr>
            <p:cNvSpPr txBox="1">
              <a:spLocks/>
            </p:cNvSpPr>
            <p:nvPr/>
          </p:nvSpPr>
          <p:spPr>
            <a:xfrm>
              <a:off x="5469344" y="1336936"/>
              <a:ext cx="886076" cy="353951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400" dirty="0">
                  <a:solidFill>
                    <a:srgbClr val="000000"/>
                  </a:solidFill>
                </a:rPr>
                <a:t>3. Value = -5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16" name="Title 17">
              <a:extLst>
                <a:ext uri="{FF2B5EF4-FFF2-40B4-BE49-F238E27FC236}">
                  <a16:creationId xmlns="" xmlns:a16="http://schemas.microsoft.com/office/drawing/2014/main" id="{9E96BA83-63E1-48CC-9D6E-A60563C76FDE}"/>
                </a:ext>
              </a:extLst>
            </p:cNvPr>
            <p:cNvSpPr txBox="1">
              <a:spLocks/>
            </p:cNvSpPr>
            <p:nvPr/>
          </p:nvSpPr>
          <p:spPr>
            <a:xfrm>
              <a:off x="7785396" y="1336936"/>
              <a:ext cx="886076" cy="353951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400" dirty="0">
                  <a:solidFill>
                    <a:srgbClr val="000000"/>
                  </a:solidFill>
                </a:rPr>
                <a:t>4. Value = 0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F0DC5D7C-7029-46DB-AD46-9A5000F65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75100" y="1855302"/>
              <a:ext cx="1846131" cy="358916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08D37FDD-7080-4327-B980-210569E2F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17276" y="1855301"/>
              <a:ext cx="1846131" cy="35891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359545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36874"/>
            <a:ext cx="12192000" cy="578457"/>
          </a:xfrm>
        </p:spPr>
        <p:txBody>
          <a:bodyPr/>
          <a:lstStyle/>
          <a:p>
            <a:r>
              <a:rPr lang="en-US" dirty="0" smtClean="0"/>
              <a:t>Bonus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547" y="1159981"/>
            <a:ext cx="10687050" cy="2472414"/>
          </a:xfrm>
        </p:spPr>
        <p:txBody>
          <a:bodyPr/>
          <a:lstStyle/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Add More Slider points to show Rainy Season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Add sounds to the page (rain or wind) when the slider moves based on the weather condition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737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9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</a:p>
          <a:p>
            <a:r>
              <a:rPr lang="en-US" dirty="0" smtClean="0"/>
              <a:t>Insert a Slider – Design</a:t>
            </a:r>
          </a:p>
          <a:p>
            <a:r>
              <a:rPr lang="en-GB" dirty="0" smtClean="0"/>
              <a:t>Add Components</a:t>
            </a:r>
          </a:p>
          <a:p>
            <a:r>
              <a:rPr lang="en-GB" dirty="0" smtClean="0"/>
              <a:t>Blocks</a:t>
            </a:r>
            <a:endParaRPr lang="en-US" dirty="0" smtClean="0"/>
          </a:p>
          <a:p>
            <a:r>
              <a:rPr lang="en-US" dirty="0" smtClean="0"/>
              <a:t>Bonus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9385"/>
            <a:ext cx="12192000" cy="732155"/>
          </a:xfrm>
        </p:spPr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77740" y="1127780"/>
            <a:ext cx="4971732" cy="4229100"/>
          </a:xfrm>
        </p:spPr>
        <p:txBody>
          <a:bodyPr/>
          <a:lstStyle/>
          <a:p>
            <a:r>
              <a:rPr lang="en-US" dirty="0"/>
              <a:t>Add &amp; View a Slider on the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the slider moves, hide/reveal/control different images shown on the page</a:t>
            </a:r>
            <a:endParaRPr lang="en-GB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3CE8E3B-D1C6-4BAD-93F1-976EDE597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033" y="1127780"/>
            <a:ext cx="2618687" cy="465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955"/>
            <a:ext cx="12192000" cy="732155"/>
          </a:xfrm>
        </p:spPr>
        <p:txBody>
          <a:bodyPr/>
          <a:lstStyle/>
          <a:p>
            <a:r>
              <a:rPr lang="en-GB" spc="-1" dirty="0"/>
              <a:t>Insert a </a:t>
            </a:r>
            <a:r>
              <a:rPr lang="en-GB" spc="-1" dirty="0" smtClean="0"/>
              <a:t>slider </a:t>
            </a:r>
            <a:r>
              <a:rPr lang="en-GB" spc="-1" dirty="0"/>
              <a:t>- Design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605790" y="1168566"/>
            <a:ext cx="10984230" cy="500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>
                <a:solidFill>
                  <a:srgbClr val="000000"/>
                </a:solidFill>
              </a:rPr>
              <a:t>Select the Blue screen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>
                <a:solidFill>
                  <a:srgbClr val="000000"/>
                </a:solidFill>
              </a:rPr>
              <a:t>Go to the Design page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>
                <a:solidFill>
                  <a:srgbClr val="000000"/>
                </a:solidFill>
              </a:rPr>
              <a:t>Add Component: Label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sz="1600" dirty="0">
                <a:solidFill>
                  <a:srgbClr val="000000"/>
                </a:solidFill>
              </a:rPr>
              <a:t>Name: ‘</a:t>
            </a:r>
            <a:r>
              <a:rPr lang="en-US" sz="1600" dirty="0" err="1">
                <a:solidFill>
                  <a:srgbClr val="000000"/>
                </a:solidFill>
              </a:rPr>
              <a:t>Temp_Instructions</a:t>
            </a:r>
            <a:r>
              <a:rPr lang="en-US" sz="1600" dirty="0">
                <a:solidFill>
                  <a:srgbClr val="000000"/>
                </a:solidFill>
              </a:rPr>
              <a:t>’, Hint: ‘Move the slider to see the weather condition’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sz="1600" dirty="0">
                <a:solidFill>
                  <a:srgbClr val="000000"/>
                </a:solidFill>
              </a:rPr>
              <a:t>Label background color: White (RGBA:255,255,255,1)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1600" dirty="0">
                <a:solidFill>
                  <a:srgbClr val="000000"/>
                </a:solidFill>
              </a:rPr>
              <a:t>Add Component: Slider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sz="1600" dirty="0">
                <a:solidFill>
                  <a:srgbClr val="000000"/>
                </a:solidFill>
              </a:rPr>
              <a:t>Name: ‘</a:t>
            </a:r>
            <a:r>
              <a:rPr lang="en-US" sz="1600" dirty="0" err="1">
                <a:solidFill>
                  <a:srgbClr val="000000"/>
                </a:solidFill>
              </a:rPr>
              <a:t>WeatherSlider</a:t>
            </a:r>
            <a:r>
              <a:rPr lang="en-US" sz="1600" dirty="0">
                <a:solidFill>
                  <a:srgbClr val="000000"/>
                </a:solidFill>
              </a:rPr>
              <a:t>’, 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sz="1600" dirty="0">
                <a:solidFill>
                  <a:srgbClr val="000000"/>
                </a:solidFill>
              </a:rPr>
              <a:t>Minimum Value = -5, </a:t>
            </a:r>
            <a:r>
              <a:rPr lang="en-US" sz="1600" dirty="0" err="1">
                <a:solidFill>
                  <a:srgbClr val="000000"/>
                </a:solidFill>
              </a:rPr>
              <a:t>MaximumValue</a:t>
            </a:r>
            <a:r>
              <a:rPr lang="en-US" sz="1600" dirty="0">
                <a:solidFill>
                  <a:srgbClr val="000000"/>
                </a:solidFill>
              </a:rPr>
              <a:t> = 5, value = 0, Step = 5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sz="1600" dirty="0" err="1">
                <a:solidFill>
                  <a:srgbClr val="000000"/>
                </a:solidFill>
              </a:rPr>
              <a:t>minimumTrackTintColor</a:t>
            </a:r>
            <a:r>
              <a:rPr lang="en-US" sz="1600" dirty="0">
                <a:solidFill>
                  <a:srgbClr val="000000"/>
                </a:solidFill>
              </a:rPr>
              <a:t> = Bright Yellow (RGBA:248,231,28,1)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sz="1600" dirty="0" err="1">
                <a:solidFill>
                  <a:srgbClr val="000000"/>
                </a:solidFill>
              </a:rPr>
              <a:t>maximumTrackTintColor</a:t>
            </a:r>
            <a:r>
              <a:rPr lang="en-US" sz="1600" dirty="0">
                <a:solidFill>
                  <a:srgbClr val="000000"/>
                </a:solidFill>
              </a:rPr>
              <a:t> = Black (RGBA:0,0,0,1)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sz="1600" dirty="0" err="1">
                <a:solidFill>
                  <a:srgbClr val="000000"/>
                </a:solidFill>
              </a:rPr>
              <a:t>thumbTintColor</a:t>
            </a:r>
            <a:r>
              <a:rPr lang="en-US" sz="1600" dirty="0">
                <a:solidFill>
                  <a:srgbClr val="000000"/>
                </a:solidFill>
              </a:rPr>
              <a:t> = Gray (RGBA:155,155,155,1)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</a:rPr>
              <a:t>5. Add images (3)</a:t>
            </a:r>
          </a:p>
          <a:p>
            <a:pPr marL="398463"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</a:rPr>
              <a:t>- Names: Snow, </a:t>
            </a:r>
            <a:r>
              <a:rPr lang="en-US" sz="1600" dirty="0" err="1">
                <a:solidFill>
                  <a:srgbClr val="000000"/>
                </a:solidFill>
              </a:rPr>
              <a:t>Cloudy_Sunny</a:t>
            </a:r>
            <a:r>
              <a:rPr lang="en-US" sz="1600" dirty="0">
                <a:solidFill>
                  <a:srgbClr val="000000"/>
                </a:solidFill>
              </a:rPr>
              <a:t>, Sunny </a:t>
            </a:r>
          </a:p>
        </p:txBody>
      </p:sp>
    </p:spTree>
    <p:extLst>
      <p:ext uri="{BB962C8B-B14F-4D97-AF65-F5344CB8AC3E}">
        <p14:creationId xmlns:p14="http://schemas.microsoft.com/office/powerpoint/2010/main" val="258645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507"/>
            <a:ext cx="12192000" cy="732155"/>
          </a:xfrm>
        </p:spPr>
        <p:txBody>
          <a:bodyPr/>
          <a:lstStyle/>
          <a:p>
            <a:r>
              <a:rPr lang="en-GB" spc="-1" dirty="0" smtClean="0"/>
              <a:t>Add Component – Label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E8F237A-9AD0-4329-8766-48AB3E5B8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23" y="1129143"/>
            <a:ext cx="10972800" cy="490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2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4953"/>
            <a:ext cx="12192000" cy="732155"/>
          </a:xfrm>
        </p:spPr>
        <p:txBody>
          <a:bodyPr/>
          <a:lstStyle/>
          <a:p>
            <a:r>
              <a:rPr lang="en-GB" spc="-1" dirty="0" smtClean="0"/>
              <a:t>Add Component – Slider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7C635BD-0FD1-41D8-BDAE-80D94EF12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6" y="1137273"/>
            <a:ext cx="10955600" cy="492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6676"/>
            <a:ext cx="12192000" cy="732155"/>
          </a:xfrm>
        </p:spPr>
        <p:txBody>
          <a:bodyPr/>
          <a:lstStyle/>
          <a:p>
            <a:r>
              <a:rPr lang="en-GB" spc="-1" dirty="0" smtClean="0"/>
              <a:t>Add Component – Image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77F7F1D-F101-4BB8-A7AC-15AB7DE2C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30" y="1087188"/>
            <a:ext cx="10972893" cy="496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6676"/>
            <a:ext cx="12192000" cy="732155"/>
          </a:xfrm>
        </p:spPr>
        <p:txBody>
          <a:bodyPr/>
          <a:lstStyle/>
          <a:p>
            <a:r>
              <a:rPr lang="en-GB" spc="-1" dirty="0" smtClean="0"/>
              <a:t>Blocks – </a:t>
            </a:r>
            <a:r>
              <a:rPr lang="en-GB" spc="-1" dirty="0" err="1" smtClean="0"/>
              <a:t>WeatherSlider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306B851-B1CC-4BB1-B203-14799B8F8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58" y="1137137"/>
            <a:ext cx="11001942" cy="490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399"/>
            <a:ext cx="12192000" cy="732155"/>
          </a:xfrm>
        </p:spPr>
        <p:txBody>
          <a:bodyPr/>
          <a:lstStyle/>
          <a:p>
            <a:r>
              <a:rPr lang="en-GB" spc="-1" dirty="0" smtClean="0"/>
              <a:t>Blocks – Introduce If/ If-Else logic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D950048-AEFE-4BF7-9DF5-F32BF6FA4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5" y="1053293"/>
            <a:ext cx="10916622" cy="498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9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DOENTRY" val="635c2f6a-3a7b-477c-823e-4efb8c8b0353"/>
  <p:tag name="PITCHPROSLIDECOUNT" val="8"/>
</p:tagLst>
</file>

<file path=ppt/theme/theme1.xml><?xml version="1.0" encoding="utf-8"?>
<a:theme xmlns:a="http://schemas.openxmlformats.org/drawingml/2006/main" name="2_Office Theme">
  <a:themeElements>
    <a:clrScheme name="GT Vision">
      <a:dk1>
        <a:srgbClr val="666666"/>
      </a:dk1>
      <a:lt1>
        <a:srgbClr val="FFFFFF"/>
      </a:lt1>
      <a:dk2>
        <a:srgbClr val="7A7777"/>
      </a:dk2>
      <a:lt2>
        <a:srgbClr val="FFFFFF"/>
      </a:lt2>
      <a:accent1>
        <a:srgbClr val="0067B3"/>
      </a:accent1>
      <a:accent2>
        <a:srgbClr val="7A7777"/>
      </a:accent2>
      <a:accent3>
        <a:srgbClr val="BFCD55"/>
      </a:accent3>
      <a:accent4>
        <a:srgbClr val="00B2BF"/>
      </a:accent4>
      <a:accent5>
        <a:srgbClr val="FC7E39"/>
      </a:accent5>
      <a:accent6>
        <a:srgbClr val="EF6BED"/>
      </a:accent6>
      <a:hlink>
        <a:srgbClr val="489C2E"/>
      </a:hlink>
      <a:folHlink>
        <a:srgbClr val="009D89"/>
      </a:folHlink>
    </a:clrScheme>
    <a:fontScheme name="AmplitudeTF">
      <a:majorFont>
        <a:latin typeface="AmplitudeTF"/>
        <a:ea typeface=""/>
        <a:cs typeface=""/>
      </a:majorFont>
      <a:minorFont>
        <a:latin typeface="AmplitudeT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C1C1B"/>
        </a:solidFill>
        <a:ln>
          <a:noFill/>
        </a:ln>
      </a:spPr>
      <a:bodyPr lIns="91440" tIns="45720" rIns="91440" bIns="45720" anchor="ctr"/>
      <a:lstStyle>
        <a:defPPr algn="ctr">
          <a:defRPr sz="2489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algn="l">
          <a:lnSpc>
            <a:spcPts val="1867"/>
          </a:lnSpc>
          <a:defRPr sz="1300" spc="133" dirty="0">
            <a:solidFill>
              <a:schemeClr val="bg1"/>
            </a:solidFill>
            <a:latin typeface="Segoe UI Regular" panose="020B0502040204020203" pitchFamily="34" charset="0"/>
            <a:ea typeface="Montserrat Light"/>
            <a:cs typeface="Segoe UI Regular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US19_Generic-Template-WideScreen" id="{417CFD54-A14A-FB4B-AC13-1E385D0F5AB7}" vid="{3E24A060-CC0F-5A49-A549-36EF28E2D2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T Vision">
    <a:dk1>
      <a:srgbClr val="666666"/>
    </a:dk1>
    <a:lt1>
      <a:srgbClr val="FFFFFF"/>
    </a:lt1>
    <a:dk2>
      <a:srgbClr val="7A7777"/>
    </a:dk2>
    <a:lt2>
      <a:srgbClr val="FFFFFF"/>
    </a:lt2>
    <a:accent1>
      <a:srgbClr val="0067B3"/>
    </a:accent1>
    <a:accent2>
      <a:srgbClr val="7A7777"/>
    </a:accent2>
    <a:accent3>
      <a:srgbClr val="BFCD55"/>
    </a:accent3>
    <a:accent4>
      <a:srgbClr val="00B2BF"/>
    </a:accent4>
    <a:accent5>
      <a:srgbClr val="FC7E39"/>
    </a:accent5>
    <a:accent6>
      <a:srgbClr val="EF6BED"/>
    </a:accent6>
    <a:hlink>
      <a:srgbClr val="489C2E"/>
    </a:hlink>
    <a:folHlink>
      <a:srgbClr val="009D89"/>
    </a:folHlink>
  </a:clrScheme>
</a:themeOverride>
</file>

<file path=ppt/theme/themeOverride2.xml><?xml version="1.0" encoding="utf-8"?>
<a:themeOverride xmlns:a="http://schemas.openxmlformats.org/drawingml/2006/main">
  <a:clrScheme name="GT Vision">
    <a:dk1>
      <a:srgbClr val="666666"/>
    </a:dk1>
    <a:lt1>
      <a:srgbClr val="FFFFFF"/>
    </a:lt1>
    <a:dk2>
      <a:srgbClr val="7A7777"/>
    </a:dk2>
    <a:lt2>
      <a:srgbClr val="FFFFFF"/>
    </a:lt2>
    <a:accent1>
      <a:srgbClr val="0067B3"/>
    </a:accent1>
    <a:accent2>
      <a:srgbClr val="7A7777"/>
    </a:accent2>
    <a:accent3>
      <a:srgbClr val="BFCD55"/>
    </a:accent3>
    <a:accent4>
      <a:srgbClr val="00B2BF"/>
    </a:accent4>
    <a:accent5>
      <a:srgbClr val="FC7E39"/>
    </a:accent5>
    <a:accent6>
      <a:srgbClr val="EF6BED"/>
    </a:accent6>
    <a:hlink>
      <a:srgbClr val="489C2E"/>
    </a:hlink>
    <a:folHlink>
      <a:srgbClr val="009D89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_x0020_Owner xmlns="937cdc02-387c-4753-812b-d166d0954cfa">
      <UserInfo>
        <DisplayName>Reid, Phil</DisplayName>
        <AccountId>37</AccountId>
        <AccountType/>
      </UserInfo>
    </Record_x0020_Owner>
    <Record_x0020_Class_x0020_Code xmlns="937cdc02-387c-4753-812b-d166d0954cfa">US: BIZ005Y</Record_x0020_Class_x0020_Code>
    <Record_x0020_ID xmlns="937cdc02-387c-4753-812b-d166d0954cfa">52113409</Record_x0020_ID>
    <Record_x0020_Status xmlns="937cdc02-387c-4753-812b-d166d0954cfa">Work In Progress</Record_x0020_Status>
    <Record_x0020_Retention_x0020_Start_x0020_Date xmlns="937cdc02-387c-4753-812b-d166d0954cfa">2020-12-02T05:00:00+00:00</Record_x0020_Retention_x0020_Start_x0020_Date>
    <Record_x0020_Class_x0020_Code_x0020_Local xmlns="937cdc02-387c-4753-812b-d166d0954cfa">BIZ005Y</Record_x0020_Class_x0020_Code_x0020_Local>
    <Record_x0020_Retention_x0020_End_x0020_Date xmlns="937cdc02-387c-4753-812b-d166d0954cfa">2025-12-02T05:00:00+00:00</Record_x0020_Retention_x0020_End_x0020_Date>
    <Record_x0020_Legal_x0020_Hold xmlns="937cdc02-387c-4753-812b-d166d0954cfa">false</Record_x0020_Legal_x0020_Hold>
    <Record_x0020_Class_x0020_Code_x0020_Country xmlns="937cdc02-387c-4753-812b-d166d0954cfa">United States</Record_x0020_Class_x0020_Code_x0020_Country>
    <Record_x0020_Retention_x0020_Type xmlns="937cdc02-387c-4753-812b-d166d0954cfa">Flat</Record_x0020_Retention_x0020_Type>
    <Record_x0020_Finalized_x0020_By xmlns="937cdc02-387c-4753-812b-d166d0954cfa">
      <UserInfo>
        <DisplayName/>
        <AccountId xsi:nil="true"/>
        <AccountType/>
      </UserInfo>
    </Record_x0020_Finalized_x0020_By>
    <Record_x0020_Finalized_x0020_On xmlns="937cdc02-387c-4753-812b-d166d0954cf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JPMC Record" ma:contentTypeID="0x010100B04218B855DC944F9A559450E98DF04000F2D15A7C06BAF64CA950B7AEB1737C81" ma:contentTypeVersion="23" ma:contentTypeDescription="Create a new record in this library." ma:contentTypeScope="" ma:versionID="7e5f95d0b701cbba01e186c30c2fb4e1">
  <xsd:schema xmlns:xsd="http://www.w3.org/2001/XMLSchema" xmlns:xs="http://www.w3.org/2001/XMLSchema" xmlns:p="http://schemas.microsoft.com/office/2006/metadata/properties" xmlns:ns2="937cdc02-387c-4753-812b-d166d0954cfa" targetNamespace="http://schemas.microsoft.com/office/2006/metadata/properties" ma:root="true" ma:fieldsID="9167f0446eace3c85ff9a045c854bb85" ns2:_="">
    <xsd:import namespace="937cdc02-387c-4753-812b-d166d0954cfa"/>
    <xsd:element name="properties">
      <xsd:complexType>
        <xsd:sequence>
          <xsd:element name="documentManagement">
            <xsd:complexType>
              <xsd:all>
                <xsd:element ref="ns2:Record_x0020_ID" minOccurs="0"/>
                <xsd:element ref="ns2:Record_x0020_Status" minOccurs="0"/>
                <xsd:element ref="ns2:Record_x0020_Class_x0020_Code" minOccurs="0"/>
                <xsd:element ref="ns2:Record_x0020_Class_x0020_Code_x0020_Country" minOccurs="0"/>
                <xsd:element ref="ns2:Record_x0020_Class_x0020_Code_x0020_Local" minOccurs="0"/>
                <xsd:element ref="ns2:Record_x0020_Owner" minOccurs="0"/>
                <xsd:element ref="ns2:Record_x0020_Finalized_x0020_By" minOccurs="0"/>
                <xsd:element ref="ns2:Record_x0020_Finalized_x0020_On" minOccurs="0"/>
                <xsd:element ref="ns2:Record_x0020_Retention_x0020_Type" minOccurs="0"/>
                <xsd:element ref="ns2:Record_x0020_Retention_x0020_Start_x0020_Date" minOccurs="0"/>
                <xsd:element ref="ns2:Record_x0020_Retention_x0020_End_x0020_Date" minOccurs="0"/>
                <xsd:element ref="ns2:Record_x0020_Legal_x0020_Ho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7cdc02-387c-4753-812b-d166d0954cfa" elementFormDefault="qualified">
    <xsd:import namespace="http://schemas.microsoft.com/office/2006/documentManagement/types"/>
    <xsd:import namespace="http://schemas.microsoft.com/office/infopath/2007/PartnerControls"/>
    <xsd:element name="Record_x0020_ID" ma:index="8" nillable="true" ma:displayName="Record ID" ma:description="Record ID" ma:internalName="Record_x0020_ID" ma:readOnly="true">
      <xsd:simpleType>
        <xsd:restriction base="dms:Text"/>
      </xsd:simpleType>
    </xsd:element>
    <xsd:element name="Record_x0020_Status" ma:index="9" nillable="true" ma:displayName="Record Status" ma:description="Record Status" ma:internalName="Record_x0020_Status" ma:readOnly="true">
      <xsd:simpleType>
        <xsd:restriction base="dms:Text"/>
      </xsd:simpleType>
    </xsd:element>
    <xsd:element name="Record_x0020_Class_x0020_Code" ma:index="10" nillable="true" ma:displayName="Record Class Code" ma:description="Record Class Code" ma:internalName="Record_x0020_Class_x0020_Code" ma:readOnly="true">
      <xsd:simpleType>
        <xsd:restriction base="dms:Text"/>
      </xsd:simpleType>
    </xsd:element>
    <xsd:element name="Record_x0020_Class_x0020_Code_x0020_Country" ma:index="11" nillable="true" ma:displayName="Record Class Code Country" ma:description="Record Class Code Country" ma:internalName="Record_x0020_Class_x0020_Code_x0020_Country" ma:readOnly="true">
      <xsd:simpleType>
        <xsd:restriction base="dms:Text"/>
      </xsd:simpleType>
    </xsd:element>
    <xsd:element name="Record_x0020_Class_x0020_Code_x0020_Local" ma:index="12" nillable="true" ma:displayName="Record Class Code Local" ma:description="Record Class Code Local" ma:internalName="Record_x0020_Class_x0020_Code_x0020_Local" ma:readOnly="true">
      <xsd:simpleType>
        <xsd:restriction base="dms:Text"/>
      </xsd:simpleType>
    </xsd:element>
    <xsd:element name="Record_x0020_Owner" ma:index="13" nillable="true" ma:displayName="Record Owner" ma:description="Record Owner" ma:list="UserInfo" ma:internalName="Record_x0020_Own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cord_x0020_Finalized_x0020_By" ma:index="14" nillable="true" ma:displayName="Record Finalized By" ma:description="Record Finalized By" ma:list="UserInfo" ma:internalName="Record_x0020_Finalized_x0020_By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cord_x0020_Finalized_x0020_On" ma:index="15" nillable="true" ma:displayName="Record Finalized On" ma:description="Record Finalized On" ma:format="DateOnly" ma:internalName="Record_x0020_Finalized_x0020_On" ma:readOnly="true">
      <xsd:simpleType>
        <xsd:restriction base="dms:DateTime"/>
      </xsd:simpleType>
    </xsd:element>
    <xsd:element name="Record_x0020_Retention_x0020_Type" ma:index="16" nillable="true" ma:displayName="Record Retention Type" ma:description="Record Retention Type" ma:internalName="Record_x0020_Retention_x0020_Type" ma:readOnly="true">
      <xsd:simpleType>
        <xsd:restriction base="dms:Text"/>
      </xsd:simpleType>
    </xsd:element>
    <xsd:element name="Record_x0020_Retention_x0020_Start_x0020_Date" ma:index="17" nillable="true" ma:displayName="Record Retention Start Date" ma:description="Record Retention Start Date" ma:format="DateOnly" ma:internalName="Record_x0020_Retention_x0020_Start_x0020_Date" ma:readOnly="true">
      <xsd:simpleType>
        <xsd:restriction base="dms:DateTime"/>
      </xsd:simpleType>
    </xsd:element>
    <xsd:element name="Record_x0020_Retention_x0020_End_x0020_Date" ma:index="18" nillable="true" ma:displayName="Record Retention End Date" ma:description="Record Retention End Date" ma:format="DateOnly" ma:internalName="Record_x0020_Retention_x0020_End_x0020_Date" ma:readOnly="true">
      <xsd:simpleType>
        <xsd:restriction base="dms:DateTime"/>
      </xsd:simpleType>
    </xsd:element>
    <xsd:element name="Record_x0020_Legal_x0020_Hold" ma:index="19" nillable="true" ma:displayName="Record Legal Hold" ma:description="Record Legal Hold" ma:internalName="Record_x0020_Legal_x0020_Hol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/>
    <Synchronization>Synchronous</Synchronization>
    <Type>1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10001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10002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3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10009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2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11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10003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9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</spe:Receivers>
</file>

<file path=customXml/itemProps1.xml><?xml version="1.0" encoding="utf-8"?>
<ds:datastoreItem xmlns:ds="http://schemas.openxmlformats.org/officeDocument/2006/customXml" ds:itemID="{8717EAB3-0FC1-49EA-B552-D98D78C0AE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8C8215-2E80-4D09-934A-11DE6DE61BD8}">
  <ds:schemaRefs>
    <ds:schemaRef ds:uri="http://www.w3.org/XML/1998/namespace"/>
    <ds:schemaRef ds:uri="http://schemas.microsoft.com/office/2006/metadata/properties"/>
    <ds:schemaRef ds:uri="937cdc02-387c-4753-812b-d166d0954cfa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CCE9F37-23BB-41C9-AC14-7449CD271B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7cdc02-387c-4753-812b-d166d0954c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58263D9-F465-4407-A127-BC2EA059409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17229</TotalTime>
  <Words>228</Words>
  <Application>Microsoft Office PowerPoint</Application>
  <PresentationFormat>Widescreen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Montserrat Light</vt:lpstr>
      <vt:lpstr>Calibri</vt:lpstr>
      <vt:lpstr>Segoe UI Light</vt:lpstr>
      <vt:lpstr>Adobe Devanagari</vt:lpstr>
      <vt:lpstr>Segoe UI</vt:lpstr>
      <vt:lpstr>Segoe UI Regular</vt:lpstr>
      <vt:lpstr>Open Sans</vt:lpstr>
      <vt:lpstr>Arial</vt:lpstr>
      <vt:lpstr>Courier New</vt:lpstr>
      <vt:lpstr>AmplitudeTF</vt:lpstr>
      <vt:lpstr>Montserrat</vt:lpstr>
      <vt:lpstr>Segoe UI Semibold</vt:lpstr>
      <vt:lpstr>2_Office Theme</vt:lpstr>
      <vt:lpstr>PowerPoint Presentation</vt:lpstr>
      <vt:lpstr>PowerPoint Presentation</vt:lpstr>
      <vt:lpstr>Goals</vt:lpstr>
      <vt:lpstr>Insert a slider - Design  </vt:lpstr>
      <vt:lpstr>Add Component – Label</vt:lpstr>
      <vt:lpstr>Add Component – Slider</vt:lpstr>
      <vt:lpstr>Add Component – Image</vt:lpstr>
      <vt:lpstr>Blocks – WeatherSlider</vt:lpstr>
      <vt:lpstr>Blocks – Introduce If/ If-Else logic</vt:lpstr>
      <vt:lpstr>Blocks – Compare value of slider</vt:lpstr>
      <vt:lpstr>Blocks – Hide/Reveal images based on Slider</vt:lpstr>
      <vt:lpstr>Blocks – Hide/Reveal images based on Slider</vt:lpstr>
      <vt:lpstr>Bonus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Dunkin, Rebecca</dc:creator>
  <cp:lastModifiedBy>Beaton, Angus N (AWM, GBR)</cp:lastModifiedBy>
  <cp:revision>782</cp:revision>
  <dcterms:created xsi:type="dcterms:W3CDTF">2020-07-21T14:34:47Z</dcterms:created>
  <dcterms:modified xsi:type="dcterms:W3CDTF">2022-02-11T11:53:52Z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0x010100B04218B855DC944F9A559450E98DF04000F2D15A7C06BAF64CA950B7AEB1737C81</vt:lpwstr>
  </property>
</Properties>
</file>